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25"/>
  </p:notesMasterIdLst>
  <p:handoutMasterIdLst>
    <p:handoutMasterId r:id="rId26"/>
  </p:handoutMasterIdLst>
  <p:sldIdLst>
    <p:sldId id="304" r:id="rId5"/>
    <p:sldId id="296" r:id="rId6"/>
    <p:sldId id="307" r:id="rId7"/>
    <p:sldId id="298" r:id="rId8"/>
    <p:sldId id="299" r:id="rId9"/>
    <p:sldId id="308" r:id="rId10"/>
    <p:sldId id="300" r:id="rId11"/>
    <p:sldId id="309" r:id="rId12"/>
    <p:sldId id="302" r:id="rId13"/>
    <p:sldId id="303" r:id="rId14"/>
    <p:sldId id="305" r:id="rId15"/>
    <p:sldId id="306" r:id="rId16"/>
    <p:sldId id="310" r:id="rId17"/>
    <p:sldId id="313" r:id="rId18"/>
    <p:sldId id="311" r:id="rId19"/>
    <p:sldId id="314" r:id="rId20"/>
    <p:sldId id="312" r:id="rId21"/>
    <p:sldId id="315" r:id="rId22"/>
    <p:sldId id="316" r:id="rId23"/>
    <p:sldId id="317"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61D68-DD7B-B968-818E-46512B61C8E3}" v="397" dt="2024-02-11T19:41:2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5" autoAdjust="0"/>
    <p:restoredTop sz="96368" autoAdjust="0"/>
  </p:normalViewPr>
  <p:slideViewPr>
    <p:cSldViewPr>
      <p:cViewPr varScale="1">
        <p:scale>
          <a:sx n="68" d="100"/>
          <a:sy n="68" d="100"/>
        </p:scale>
        <p:origin x="84" y="60"/>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23D40-0757-4D6C-BE62-CDA05AA9FA70}"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CE3062F2-A633-44A7-946C-7BFE86ACA0EF}">
      <dgm:prSet phldrT="[Text]"/>
      <dgm:spPr/>
      <dgm:t>
        <a:bodyPr/>
        <a:lstStyle/>
        <a:p>
          <a:r>
            <a:rPr lang="en-US" dirty="0"/>
            <a:t>PKG</a:t>
          </a:r>
        </a:p>
      </dgm:t>
    </dgm:pt>
    <dgm:pt modelId="{1502E5DF-78C1-4BA9-9FB6-9091E9DB3EA0}" type="parTrans" cxnId="{A0AACEF6-026C-4EAF-BA53-BB7E5A22F35D}">
      <dgm:prSet/>
      <dgm:spPr/>
      <dgm:t>
        <a:bodyPr/>
        <a:lstStyle/>
        <a:p>
          <a:endParaRPr lang="en-US"/>
        </a:p>
      </dgm:t>
    </dgm:pt>
    <dgm:pt modelId="{B7A74CFE-A7BC-4FAA-B028-DD9B6CAC11AA}" type="sibTrans" cxnId="{A0AACEF6-026C-4EAF-BA53-BB7E5A22F35D}">
      <dgm:prSet/>
      <dgm:spPr/>
      <dgm:t>
        <a:bodyPr/>
        <a:lstStyle/>
        <a:p>
          <a:endParaRPr lang="en-US"/>
        </a:p>
      </dgm:t>
    </dgm:pt>
    <dgm:pt modelId="{116D0C57-3928-407F-A29C-D693C4AB0231}">
      <dgm:prSet phldrT="[Text]" custT="1"/>
      <dgm:spPr/>
      <dgm:t>
        <a:bodyPr/>
        <a:lstStyle/>
        <a:p>
          <a:r>
            <a:rPr lang="en-US" sz="2400" dirty="0"/>
            <a:t>add_student_to_update(proc)</a:t>
          </a:r>
        </a:p>
      </dgm:t>
    </dgm:pt>
    <dgm:pt modelId="{10E15F10-79F7-44EC-9B50-BBD3A0114D93}" type="parTrans" cxnId="{672B3E47-1D92-40C1-B492-71EAD5D0A849}">
      <dgm:prSet/>
      <dgm:spPr/>
      <dgm:t>
        <a:bodyPr/>
        <a:lstStyle/>
        <a:p>
          <a:endParaRPr lang="en-US"/>
        </a:p>
      </dgm:t>
    </dgm:pt>
    <dgm:pt modelId="{2442A027-8DC3-4E32-949D-FCCAED89B9DF}" type="sibTrans" cxnId="{672B3E47-1D92-40C1-B492-71EAD5D0A849}">
      <dgm:prSet/>
      <dgm:spPr/>
      <dgm:t>
        <a:bodyPr/>
        <a:lstStyle/>
        <a:p>
          <a:endParaRPr lang="en-US"/>
        </a:p>
      </dgm:t>
    </dgm:pt>
    <dgm:pt modelId="{C50EF610-B133-4CDA-A643-86F93B102855}">
      <dgm:prSet phldrT="[Text]" custT="1"/>
      <dgm:spPr/>
      <dgm:t>
        <a:bodyPr/>
        <a:lstStyle/>
        <a:p>
          <a:r>
            <a:rPr lang="en-US" sz="2400" dirty="0"/>
            <a:t>calc_com_GPA (func)</a:t>
          </a:r>
        </a:p>
      </dgm:t>
    </dgm:pt>
    <dgm:pt modelId="{9BEA4D64-1361-4133-9D94-99E6885BC281}" type="parTrans" cxnId="{06A52D02-4A5C-4C28-9582-41BF54A9BE21}">
      <dgm:prSet/>
      <dgm:spPr/>
      <dgm:t>
        <a:bodyPr/>
        <a:lstStyle/>
        <a:p>
          <a:endParaRPr lang="en-US"/>
        </a:p>
      </dgm:t>
    </dgm:pt>
    <dgm:pt modelId="{C5204E33-BA16-41BC-9253-1A6B7D16C20C}" type="sibTrans" cxnId="{06A52D02-4A5C-4C28-9582-41BF54A9BE21}">
      <dgm:prSet/>
      <dgm:spPr/>
      <dgm:t>
        <a:bodyPr/>
        <a:lstStyle/>
        <a:p>
          <a:endParaRPr lang="en-US"/>
        </a:p>
      </dgm:t>
    </dgm:pt>
    <dgm:pt modelId="{B735CDAA-79F8-4652-8660-3FC20BF84FAF}">
      <dgm:prSet phldrT="[Text]" custT="1"/>
      <dgm:spPr/>
      <dgm:t>
        <a:bodyPr/>
        <a:lstStyle/>
        <a:p>
          <a:r>
            <a:rPr lang="en-US" sz="2400" dirty="0"/>
            <a:t>process_updated_student(proc)</a:t>
          </a:r>
        </a:p>
      </dgm:t>
    </dgm:pt>
    <dgm:pt modelId="{B3B3DA48-4CCE-428E-B485-10F516A5E063}" type="parTrans" cxnId="{74464764-437B-4C97-A08C-5F0E88A26BCC}">
      <dgm:prSet/>
      <dgm:spPr/>
      <dgm:t>
        <a:bodyPr/>
        <a:lstStyle/>
        <a:p>
          <a:endParaRPr lang="en-US"/>
        </a:p>
      </dgm:t>
    </dgm:pt>
    <dgm:pt modelId="{09921B17-8AAD-4E20-AD10-03C85C6142A2}" type="sibTrans" cxnId="{74464764-437B-4C97-A08C-5F0E88A26BCC}">
      <dgm:prSet/>
      <dgm:spPr/>
      <dgm:t>
        <a:bodyPr/>
        <a:lstStyle/>
        <a:p>
          <a:endParaRPr lang="en-US"/>
        </a:p>
      </dgm:t>
    </dgm:pt>
    <dgm:pt modelId="{F97E5A9B-574D-46E0-85DF-136238695E59}" type="pres">
      <dgm:prSet presAssocID="{38123D40-0757-4D6C-BE62-CDA05AA9FA70}" presName="hierChild1" presStyleCnt="0">
        <dgm:presLayoutVars>
          <dgm:chPref val="1"/>
          <dgm:dir/>
          <dgm:animOne val="branch"/>
          <dgm:animLvl val="lvl"/>
          <dgm:resizeHandles/>
        </dgm:presLayoutVars>
      </dgm:prSet>
      <dgm:spPr/>
    </dgm:pt>
    <dgm:pt modelId="{96BF9B2B-DA06-4AAA-9F09-12C77C1B7252}" type="pres">
      <dgm:prSet presAssocID="{CE3062F2-A633-44A7-946C-7BFE86ACA0EF}" presName="hierRoot1" presStyleCnt="0"/>
      <dgm:spPr/>
    </dgm:pt>
    <dgm:pt modelId="{3D902B28-EEB2-47D9-B923-DB6D17395E95}" type="pres">
      <dgm:prSet presAssocID="{CE3062F2-A633-44A7-946C-7BFE86ACA0EF}" presName="composite" presStyleCnt="0"/>
      <dgm:spPr/>
    </dgm:pt>
    <dgm:pt modelId="{45F5A41D-F01E-46FF-A380-EF68FC5032BC}" type="pres">
      <dgm:prSet presAssocID="{CE3062F2-A633-44A7-946C-7BFE86ACA0EF}" presName="background" presStyleLbl="node0" presStyleIdx="0" presStyleCnt="1"/>
      <dgm:spPr/>
    </dgm:pt>
    <dgm:pt modelId="{E85ED743-A049-4328-A1D5-22985A5A686C}" type="pres">
      <dgm:prSet presAssocID="{CE3062F2-A633-44A7-946C-7BFE86ACA0EF}" presName="text" presStyleLbl="fgAcc0" presStyleIdx="0" presStyleCnt="1">
        <dgm:presLayoutVars>
          <dgm:chPref val="3"/>
        </dgm:presLayoutVars>
      </dgm:prSet>
      <dgm:spPr/>
    </dgm:pt>
    <dgm:pt modelId="{62249519-2155-48F8-BF94-4659AE836C4C}" type="pres">
      <dgm:prSet presAssocID="{CE3062F2-A633-44A7-946C-7BFE86ACA0EF}" presName="hierChild2" presStyleCnt="0"/>
      <dgm:spPr/>
    </dgm:pt>
    <dgm:pt modelId="{FE9A6CC9-E505-44DC-90BE-4193CDD13ADF}" type="pres">
      <dgm:prSet presAssocID="{10E15F10-79F7-44EC-9B50-BBD3A0114D93}" presName="Name10" presStyleLbl="parChTrans1D2" presStyleIdx="0" presStyleCnt="3"/>
      <dgm:spPr/>
    </dgm:pt>
    <dgm:pt modelId="{4158ED1E-06D5-4F80-9D23-0DA75804C2DF}" type="pres">
      <dgm:prSet presAssocID="{116D0C57-3928-407F-A29C-D693C4AB0231}" presName="hierRoot2" presStyleCnt="0"/>
      <dgm:spPr/>
    </dgm:pt>
    <dgm:pt modelId="{FCD9531B-7288-440B-BF90-833CAF345C72}" type="pres">
      <dgm:prSet presAssocID="{116D0C57-3928-407F-A29C-D693C4AB0231}" presName="composite2" presStyleCnt="0"/>
      <dgm:spPr/>
    </dgm:pt>
    <dgm:pt modelId="{7FA33099-764F-4EC5-B92B-0288A2FD1236}" type="pres">
      <dgm:prSet presAssocID="{116D0C57-3928-407F-A29C-D693C4AB0231}" presName="background2" presStyleLbl="node2" presStyleIdx="0" presStyleCnt="3"/>
      <dgm:spPr/>
    </dgm:pt>
    <dgm:pt modelId="{5DB1ECEF-AA20-45D7-8D6F-D01154E34EBC}" type="pres">
      <dgm:prSet presAssocID="{116D0C57-3928-407F-A29C-D693C4AB0231}" presName="text2" presStyleLbl="fgAcc2" presStyleIdx="0" presStyleCnt="3">
        <dgm:presLayoutVars>
          <dgm:chPref val="3"/>
        </dgm:presLayoutVars>
      </dgm:prSet>
      <dgm:spPr/>
    </dgm:pt>
    <dgm:pt modelId="{1299D732-F2C6-4E6A-9834-D934A403B9B3}" type="pres">
      <dgm:prSet presAssocID="{116D0C57-3928-407F-A29C-D693C4AB0231}" presName="hierChild3" presStyleCnt="0"/>
      <dgm:spPr/>
    </dgm:pt>
    <dgm:pt modelId="{462B9A90-061E-423B-93DF-C107F44BD5CA}" type="pres">
      <dgm:prSet presAssocID="{B3B3DA48-4CCE-428E-B485-10F516A5E063}" presName="Name10" presStyleLbl="parChTrans1D2" presStyleIdx="1" presStyleCnt="3"/>
      <dgm:spPr/>
    </dgm:pt>
    <dgm:pt modelId="{5D98BC08-BCD4-4C01-A2E3-4907C5EE58A8}" type="pres">
      <dgm:prSet presAssocID="{B735CDAA-79F8-4652-8660-3FC20BF84FAF}" presName="hierRoot2" presStyleCnt="0"/>
      <dgm:spPr/>
    </dgm:pt>
    <dgm:pt modelId="{BACA0F1A-D543-4E97-A9F7-C8213A64A2AD}" type="pres">
      <dgm:prSet presAssocID="{B735CDAA-79F8-4652-8660-3FC20BF84FAF}" presName="composite2" presStyleCnt="0"/>
      <dgm:spPr/>
    </dgm:pt>
    <dgm:pt modelId="{9B3953EB-0F75-4DD4-A7AF-B6F9E95B1239}" type="pres">
      <dgm:prSet presAssocID="{B735CDAA-79F8-4652-8660-3FC20BF84FAF}" presName="background2" presStyleLbl="node2" presStyleIdx="1" presStyleCnt="3"/>
      <dgm:spPr/>
    </dgm:pt>
    <dgm:pt modelId="{4E990C7C-C0CC-41CE-BA9F-C3FA41E98823}" type="pres">
      <dgm:prSet presAssocID="{B735CDAA-79F8-4652-8660-3FC20BF84FAF}" presName="text2" presStyleLbl="fgAcc2" presStyleIdx="1" presStyleCnt="3">
        <dgm:presLayoutVars>
          <dgm:chPref val="3"/>
        </dgm:presLayoutVars>
      </dgm:prSet>
      <dgm:spPr/>
    </dgm:pt>
    <dgm:pt modelId="{3AFFCDB3-B8B3-4571-A86D-0814CC8D3F37}" type="pres">
      <dgm:prSet presAssocID="{B735CDAA-79F8-4652-8660-3FC20BF84FAF}" presName="hierChild3" presStyleCnt="0"/>
      <dgm:spPr/>
    </dgm:pt>
    <dgm:pt modelId="{95A63575-0FAB-4652-A306-11059BC48EF9}" type="pres">
      <dgm:prSet presAssocID="{9BEA4D64-1361-4133-9D94-99E6885BC281}" presName="Name10" presStyleLbl="parChTrans1D2" presStyleIdx="2" presStyleCnt="3"/>
      <dgm:spPr/>
    </dgm:pt>
    <dgm:pt modelId="{00949300-E03C-4DF8-959C-0AFE79D237E8}" type="pres">
      <dgm:prSet presAssocID="{C50EF610-B133-4CDA-A643-86F93B102855}" presName="hierRoot2" presStyleCnt="0"/>
      <dgm:spPr/>
    </dgm:pt>
    <dgm:pt modelId="{AD5DC139-9CE7-4A12-BBC9-0424CB0208AC}" type="pres">
      <dgm:prSet presAssocID="{C50EF610-B133-4CDA-A643-86F93B102855}" presName="composite2" presStyleCnt="0"/>
      <dgm:spPr/>
    </dgm:pt>
    <dgm:pt modelId="{9513B3C0-B6E8-48C4-BBA6-B86875D7A11A}" type="pres">
      <dgm:prSet presAssocID="{C50EF610-B133-4CDA-A643-86F93B102855}" presName="background2" presStyleLbl="node2" presStyleIdx="2" presStyleCnt="3"/>
      <dgm:spPr/>
    </dgm:pt>
    <dgm:pt modelId="{1119C304-881D-45D2-BD21-C509E8D60E07}" type="pres">
      <dgm:prSet presAssocID="{C50EF610-B133-4CDA-A643-86F93B102855}" presName="text2" presStyleLbl="fgAcc2" presStyleIdx="2" presStyleCnt="3">
        <dgm:presLayoutVars>
          <dgm:chPref val="3"/>
        </dgm:presLayoutVars>
      </dgm:prSet>
      <dgm:spPr/>
    </dgm:pt>
    <dgm:pt modelId="{911CF611-86FD-44E3-AC65-AB0999D76DAC}" type="pres">
      <dgm:prSet presAssocID="{C50EF610-B133-4CDA-A643-86F93B102855}" presName="hierChild3" presStyleCnt="0"/>
      <dgm:spPr/>
    </dgm:pt>
  </dgm:ptLst>
  <dgm:cxnLst>
    <dgm:cxn modelId="{06A52D02-4A5C-4C28-9582-41BF54A9BE21}" srcId="{CE3062F2-A633-44A7-946C-7BFE86ACA0EF}" destId="{C50EF610-B133-4CDA-A643-86F93B102855}" srcOrd="2" destOrd="0" parTransId="{9BEA4D64-1361-4133-9D94-99E6885BC281}" sibTransId="{C5204E33-BA16-41BC-9253-1A6B7D16C20C}"/>
    <dgm:cxn modelId="{3F57DA26-66EF-4A57-898A-2509BAC9FFE9}" type="presOf" srcId="{CE3062F2-A633-44A7-946C-7BFE86ACA0EF}" destId="{E85ED743-A049-4328-A1D5-22985A5A686C}" srcOrd="0" destOrd="0" presId="urn:microsoft.com/office/officeart/2005/8/layout/hierarchy1"/>
    <dgm:cxn modelId="{99044730-8F06-44D4-A1E5-48F7282CE7AC}" type="presOf" srcId="{B735CDAA-79F8-4652-8660-3FC20BF84FAF}" destId="{4E990C7C-C0CC-41CE-BA9F-C3FA41E98823}" srcOrd="0" destOrd="0" presId="urn:microsoft.com/office/officeart/2005/8/layout/hierarchy1"/>
    <dgm:cxn modelId="{8164E73A-C8D1-4814-8FBA-5CC9E2040810}" type="presOf" srcId="{38123D40-0757-4D6C-BE62-CDA05AA9FA70}" destId="{F97E5A9B-574D-46E0-85DF-136238695E59}" srcOrd="0" destOrd="0" presId="urn:microsoft.com/office/officeart/2005/8/layout/hierarchy1"/>
    <dgm:cxn modelId="{4D272B3B-31B9-455F-B6C7-073556CEA81E}" type="presOf" srcId="{B3B3DA48-4CCE-428E-B485-10F516A5E063}" destId="{462B9A90-061E-423B-93DF-C107F44BD5CA}" srcOrd="0" destOrd="0" presId="urn:microsoft.com/office/officeart/2005/8/layout/hierarchy1"/>
    <dgm:cxn modelId="{74464764-437B-4C97-A08C-5F0E88A26BCC}" srcId="{CE3062F2-A633-44A7-946C-7BFE86ACA0EF}" destId="{B735CDAA-79F8-4652-8660-3FC20BF84FAF}" srcOrd="1" destOrd="0" parTransId="{B3B3DA48-4CCE-428E-B485-10F516A5E063}" sibTransId="{09921B17-8AAD-4E20-AD10-03C85C6142A2}"/>
    <dgm:cxn modelId="{672B3E47-1D92-40C1-B492-71EAD5D0A849}" srcId="{CE3062F2-A633-44A7-946C-7BFE86ACA0EF}" destId="{116D0C57-3928-407F-A29C-D693C4AB0231}" srcOrd="0" destOrd="0" parTransId="{10E15F10-79F7-44EC-9B50-BBD3A0114D93}" sibTransId="{2442A027-8DC3-4E32-949D-FCCAED89B9DF}"/>
    <dgm:cxn modelId="{76BBB874-2A9F-427A-9E1F-BE320BC633AA}" type="presOf" srcId="{116D0C57-3928-407F-A29C-D693C4AB0231}" destId="{5DB1ECEF-AA20-45D7-8D6F-D01154E34EBC}" srcOrd="0" destOrd="0" presId="urn:microsoft.com/office/officeart/2005/8/layout/hierarchy1"/>
    <dgm:cxn modelId="{477688CF-7CEA-4690-979D-682A20E46A1C}" type="presOf" srcId="{9BEA4D64-1361-4133-9D94-99E6885BC281}" destId="{95A63575-0FAB-4652-A306-11059BC48EF9}" srcOrd="0" destOrd="0" presId="urn:microsoft.com/office/officeart/2005/8/layout/hierarchy1"/>
    <dgm:cxn modelId="{052E81DE-2D6D-442D-95E6-119A00E4605C}" type="presOf" srcId="{10E15F10-79F7-44EC-9B50-BBD3A0114D93}" destId="{FE9A6CC9-E505-44DC-90BE-4193CDD13ADF}" srcOrd="0" destOrd="0" presId="urn:microsoft.com/office/officeart/2005/8/layout/hierarchy1"/>
    <dgm:cxn modelId="{4B2F7AF3-EB31-494D-8EC7-B4576DFB7FE3}" type="presOf" srcId="{C50EF610-B133-4CDA-A643-86F93B102855}" destId="{1119C304-881D-45D2-BD21-C509E8D60E07}" srcOrd="0" destOrd="0" presId="urn:microsoft.com/office/officeart/2005/8/layout/hierarchy1"/>
    <dgm:cxn modelId="{A0AACEF6-026C-4EAF-BA53-BB7E5A22F35D}" srcId="{38123D40-0757-4D6C-BE62-CDA05AA9FA70}" destId="{CE3062F2-A633-44A7-946C-7BFE86ACA0EF}" srcOrd="0" destOrd="0" parTransId="{1502E5DF-78C1-4BA9-9FB6-9091E9DB3EA0}" sibTransId="{B7A74CFE-A7BC-4FAA-B028-DD9B6CAC11AA}"/>
    <dgm:cxn modelId="{33367583-76A9-4DA4-ABE0-30A0F2BD2135}" type="presParOf" srcId="{F97E5A9B-574D-46E0-85DF-136238695E59}" destId="{96BF9B2B-DA06-4AAA-9F09-12C77C1B7252}" srcOrd="0" destOrd="0" presId="urn:microsoft.com/office/officeart/2005/8/layout/hierarchy1"/>
    <dgm:cxn modelId="{65B83DB5-260E-451C-8D2D-96B3EA8C5601}" type="presParOf" srcId="{96BF9B2B-DA06-4AAA-9F09-12C77C1B7252}" destId="{3D902B28-EEB2-47D9-B923-DB6D17395E95}" srcOrd="0" destOrd="0" presId="urn:microsoft.com/office/officeart/2005/8/layout/hierarchy1"/>
    <dgm:cxn modelId="{B501331C-3CE9-40D4-95EF-F1C73537B54A}" type="presParOf" srcId="{3D902B28-EEB2-47D9-B923-DB6D17395E95}" destId="{45F5A41D-F01E-46FF-A380-EF68FC5032BC}" srcOrd="0" destOrd="0" presId="urn:microsoft.com/office/officeart/2005/8/layout/hierarchy1"/>
    <dgm:cxn modelId="{2E4DC88C-FA46-425C-9C36-AD1E2B994A6A}" type="presParOf" srcId="{3D902B28-EEB2-47D9-B923-DB6D17395E95}" destId="{E85ED743-A049-4328-A1D5-22985A5A686C}" srcOrd="1" destOrd="0" presId="urn:microsoft.com/office/officeart/2005/8/layout/hierarchy1"/>
    <dgm:cxn modelId="{456729E4-0146-445D-B975-D0496A963C8B}" type="presParOf" srcId="{96BF9B2B-DA06-4AAA-9F09-12C77C1B7252}" destId="{62249519-2155-48F8-BF94-4659AE836C4C}" srcOrd="1" destOrd="0" presId="urn:microsoft.com/office/officeart/2005/8/layout/hierarchy1"/>
    <dgm:cxn modelId="{B2884895-109D-4B38-A0C4-A6AF6D3BEBF1}" type="presParOf" srcId="{62249519-2155-48F8-BF94-4659AE836C4C}" destId="{FE9A6CC9-E505-44DC-90BE-4193CDD13ADF}" srcOrd="0" destOrd="0" presId="urn:microsoft.com/office/officeart/2005/8/layout/hierarchy1"/>
    <dgm:cxn modelId="{460D79DA-1B92-4A96-9780-7F289EB8B1F6}" type="presParOf" srcId="{62249519-2155-48F8-BF94-4659AE836C4C}" destId="{4158ED1E-06D5-4F80-9D23-0DA75804C2DF}" srcOrd="1" destOrd="0" presId="urn:microsoft.com/office/officeart/2005/8/layout/hierarchy1"/>
    <dgm:cxn modelId="{0AFBB6B6-16FF-4C0A-A2E2-93904B593C96}" type="presParOf" srcId="{4158ED1E-06D5-4F80-9D23-0DA75804C2DF}" destId="{FCD9531B-7288-440B-BF90-833CAF345C72}" srcOrd="0" destOrd="0" presId="urn:microsoft.com/office/officeart/2005/8/layout/hierarchy1"/>
    <dgm:cxn modelId="{280D4041-ECE4-47D6-9788-CC71E81F2030}" type="presParOf" srcId="{FCD9531B-7288-440B-BF90-833CAF345C72}" destId="{7FA33099-764F-4EC5-B92B-0288A2FD1236}" srcOrd="0" destOrd="0" presId="urn:microsoft.com/office/officeart/2005/8/layout/hierarchy1"/>
    <dgm:cxn modelId="{1349682C-4AE0-4004-BAD1-D0D6D0D0F937}" type="presParOf" srcId="{FCD9531B-7288-440B-BF90-833CAF345C72}" destId="{5DB1ECEF-AA20-45D7-8D6F-D01154E34EBC}" srcOrd="1" destOrd="0" presId="urn:microsoft.com/office/officeart/2005/8/layout/hierarchy1"/>
    <dgm:cxn modelId="{65E80949-0DE2-4AF5-8DAC-D717A63A197C}" type="presParOf" srcId="{4158ED1E-06D5-4F80-9D23-0DA75804C2DF}" destId="{1299D732-F2C6-4E6A-9834-D934A403B9B3}" srcOrd="1" destOrd="0" presId="urn:microsoft.com/office/officeart/2005/8/layout/hierarchy1"/>
    <dgm:cxn modelId="{9B089B29-E542-4A27-8265-1AE2D706CA5A}" type="presParOf" srcId="{62249519-2155-48F8-BF94-4659AE836C4C}" destId="{462B9A90-061E-423B-93DF-C107F44BD5CA}" srcOrd="2" destOrd="0" presId="urn:microsoft.com/office/officeart/2005/8/layout/hierarchy1"/>
    <dgm:cxn modelId="{F0232F49-7F5B-4E62-987C-A109ABDBEC3E}" type="presParOf" srcId="{62249519-2155-48F8-BF94-4659AE836C4C}" destId="{5D98BC08-BCD4-4C01-A2E3-4907C5EE58A8}" srcOrd="3" destOrd="0" presId="urn:microsoft.com/office/officeart/2005/8/layout/hierarchy1"/>
    <dgm:cxn modelId="{1F2E555F-4C89-438B-9BC8-8D2CC3C29ADA}" type="presParOf" srcId="{5D98BC08-BCD4-4C01-A2E3-4907C5EE58A8}" destId="{BACA0F1A-D543-4E97-A9F7-C8213A64A2AD}" srcOrd="0" destOrd="0" presId="urn:microsoft.com/office/officeart/2005/8/layout/hierarchy1"/>
    <dgm:cxn modelId="{6829359A-371D-4689-8C80-812C745383B3}" type="presParOf" srcId="{BACA0F1A-D543-4E97-A9F7-C8213A64A2AD}" destId="{9B3953EB-0F75-4DD4-A7AF-B6F9E95B1239}" srcOrd="0" destOrd="0" presId="urn:microsoft.com/office/officeart/2005/8/layout/hierarchy1"/>
    <dgm:cxn modelId="{5897C33E-AB0D-4C91-96DE-DF7BAC2D6131}" type="presParOf" srcId="{BACA0F1A-D543-4E97-A9F7-C8213A64A2AD}" destId="{4E990C7C-C0CC-41CE-BA9F-C3FA41E98823}" srcOrd="1" destOrd="0" presId="urn:microsoft.com/office/officeart/2005/8/layout/hierarchy1"/>
    <dgm:cxn modelId="{E97F9130-6459-40D1-8E9F-8010AD6FBA13}" type="presParOf" srcId="{5D98BC08-BCD4-4C01-A2E3-4907C5EE58A8}" destId="{3AFFCDB3-B8B3-4571-A86D-0814CC8D3F37}" srcOrd="1" destOrd="0" presId="urn:microsoft.com/office/officeart/2005/8/layout/hierarchy1"/>
    <dgm:cxn modelId="{17EA7F42-9569-4579-ACB7-7B950867267A}" type="presParOf" srcId="{62249519-2155-48F8-BF94-4659AE836C4C}" destId="{95A63575-0FAB-4652-A306-11059BC48EF9}" srcOrd="4" destOrd="0" presId="urn:microsoft.com/office/officeart/2005/8/layout/hierarchy1"/>
    <dgm:cxn modelId="{424B9FAA-170F-47C0-93A2-C451C499CE33}" type="presParOf" srcId="{62249519-2155-48F8-BF94-4659AE836C4C}" destId="{00949300-E03C-4DF8-959C-0AFE79D237E8}" srcOrd="5" destOrd="0" presId="urn:microsoft.com/office/officeart/2005/8/layout/hierarchy1"/>
    <dgm:cxn modelId="{31D59977-4284-48FF-963F-F87FC06284D8}" type="presParOf" srcId="{00949300-E03C-4DF8-959C-0AFE79D237E8}" destId="{AD5DC139-9CE7-4A12-BBC9-0424CB0208AC}" srcOrd="0" destOrd="0" presId="urn:microsoft.com/office/officeart/2005/8/layout/hierarchy1"/>
    <dgm:cxn modelId="{F56889DB-D9D0-49E0-B4F5-DAF3041395D9}" type="presParOf" srcId="{AD5DC139-9CE7-4A12-BBC9-0424CB0208AC}" destId="{9513B3C0-B6E8-48C4-BBA6-B86875D7A11A}" srcOrd="0" destOrd="0" presId="urn:microsoft.com/office/officeart/2005/8/layout/hierarchy1"/>
    <dgm:cxn modelId="{82093CB3-464D-4361-8394-7AE8EF59D8A0}" type="presParOf" srcId="{AD5DC139-9CE7-4A12-BBC9-0424CB0208AC}" destId="{1119C304-881D-45D2-BD21-C509E8D60E07}" srcOrd="1" destOrd="0" presId="urn:microsoft.com/office/officeart/2005/8/layout/hierarchy1"/>
    <dgm:cxn modelId="{7E4E5B18-07A3-4EDB-BA9C-4FD4C4CD0905}" type="presParOf" srcId="{00949300-E03C-4DF8-959C-0AFE79D237E8}" destId="{911CF611-86FD-44E3-AC65-AB0999D76DA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C1108-5B3F-46C7-BC14-9E2CE2089D9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4289EB5-2E6A-48D0-B39D-AD0E82E0E2F5}">
      <dgm:prSet phldrT="[Text]" custT="1"/>
      <dgm:spPr/>
      <dgm:t>
        <a:bodyPr/>
        <a:lstStyle/>
        <a:p>
          <a:r>
            <a:rPr lang="en-US" sz="2800" dirty="0"/>
            <a:t>CALC_AVG_GPA (Standalone Function)</a:t>
          </a:r>
        </a:p>
      </dgm:t>
    </dgm:pt>
    <dgm:pt modelId="{3869C803-81BB-4C01-838D-C670B8D492C9}" type="parTrans" cxnId="{0EB64BE3-8E8D-40F8-906F-EAF85229B142}">
      <dgm:prSet/>
      <dgm:spPr/>
      <dgm:t>
        <a:bodyPr/>
        <a:lstStyle/>
        <a:p>
          <a:endParaRPr lang="en-US"/>
        </a:p>
      </dgm:t>
    </dgm:pt>
    <dgm:pt modelId="{5E1B684E-44B1-4CE9-81A9-C86044C0C024}" type="sibTrans" cxnId="{0EB64BE3-8E8D-40F8-906F-EAF85229B142}">
      <dgm:prSet/>
      <dgm:spPr/>
      <dgm:t>
        <a:bodyPr/>
        <a:lstStyle/>
        <a:p>
          <a:endParaRPr lang="en-US"/>
        </a:p>
      </dgm:t>
    </dgm:pt>
    <dgm:pt modelId="{068A9659-2B67-47C8-9BA6-C736B07708DC}">
      <dgm:prSet phldrT="[Text]" custT="1"/>
      <dgm:spPr/>
      <dgm:t>
        <a:bodyPr/>
        <a:lstStyle/>
        <a:p>
          <a:r>
            <a:rPr lang="en-US" sz="2800" dirty="0"/>
            <a:t>UPDATE_GPA (Trigger)</a:t>
          </a:r>
        </a:p>
      </dgm:t>
    </dgm:pt>
    <dgm:pt modelId="{D5682DBF-074D-4617-B76A-DAC3C5CBB71B}" type="parTrans" cxnId="{EE1A7C5A-9514-4BA0-9319-02CF710C3640}">
      <dgm:prSet/>
      <dgm:spPr/>
      <dgm:t>
        <a:bodyPr/>
        <a:lstStyle/>
        <a:p>
          <a:endParaRPr lang="en-US"/>
        </a:p>
      </dgm:t>
    </dgm:pt>
    <dgm:pt modelId="{FE3F525E-63EF-45C1-A6D1-DC41B9A078C9}" type="sibTrans" cxnId="{EE1A7C5A-9514-4BA0-9319-02CF710C3640}">
      <dgm:prSet/>
      <dgm:spPr/>
      <dgm:t>
        <a:bodyPr/>
        <a:lstStyle/>
        <a:p>
          <a:endParaRPr lang="en-US"/>
        </a:p>
      </dgm:t>
    </dgm:pt>
    <dgm:pt modelId="{624A8D52-FDEA-4446-96BC-708782595F17}">
      <dgm:prSet phldrT="[Text]" custT="1"/>
      <dgm:spPr/>
      <dgm:t>
        <a:bodyPr/>
        <a:lstStyle/>
        <a:p>
          <a:r>
            <a:rPr lang="en-US" sz="2200" dirty="0"/>
            <a:t>Fire to update cumulative GPA in students' table.</a:t>
          </a:r>
        </a:p>
      </dgm:t>
    </dgm:pt>
    <dgm:pt modelId="{FA6F1BA0-B89C-405C-A8EA-C21688FBDA86}" type="parTrans" cxnId="{D142A8C4-0D66-45ED-8801-EE1982F3985F}">
      <dgm:prSet/>
      <dgm:spPr/>
      <dgm:t>
        <a:bodyPr/>
        <a:lstStyle/>
        <a:p>
          <a:endParaRPr lang="en-US"/>
        </a:p>
      </dgm:t>
    </dgm:pt>
    <dgm:pt modelId="{8F12339F-B68F-4A1C-8FFC-8E33E0154AC8}" type="sibTrans" cxnId="{D142A8C4-0D66-45ED-8801-EE1982F3985F}">
      <dgm:prSet/>
      <dgm:spPr/>
      <dgm:t>
        <a:bodyPr/>
        <a:lstStyle/>
        <a:p>
          <a:endParaRPr lang="en-US"/>
        </a:p>
      </dgm:t>
    </dgm:pt>
    <dgm:pt modelId="{387FF672-251E-4B1C-A6E7-1056F9990DC0}">
      <dgm:prSet phldrT="[Text]" custT="1"/>
      <dgm:spPr/>
      <dgm:t>
        <a:bodyPr/>
        <a:lstStyle/>
        <a:p>
          <a:r>
            <a:rPr lang="en-US" sz="2200" dirty="0"/>
            <a:t>Get the average GPA for the students enrolled in the course.</a:t>
          </a:r>
        </a:p>
      </dgm:t>
    </dgm:pt>
    <dgm:pt modelId="{7F9B6A14-5A2B-4754-81F9-29317C59ACD0}" type="sibTrans" cxnId="{874B3D57-D842-410C-B4A4-2BA2AC032D14}">
      <dgm:prSet/>
      <dgm:spPr/>
      <dgm:t>
        <a:bodyPr/>
        <a:lstStyle/>
        <a:p>
          <a:endParaRPr lang="en-US"/>
        </a:p>
      </dgm:t>
    </dgm:pt>
    <dgm:pt modelId="{72CB4975-0F1B-4727-A482-1F56B311EAC4}" type="parTrans" cxnId="{874B3D57-D842-410C-B4A4-2BA2AC032D14}">
      <dgm:prSet/>
      <dgm:spPr/>
      <dgm:t>
        <a:bodyPr/>
        <a:lstStyle/>
        <a:p>
          <a:endParaRPr lang="en-US"/>
        </a:p>
      </dgm:t>
    </dgm:pt>
    <dgm:pt modelId="{AF599904-5652-4BB8-9D80-1FE87100A3A4}">
      <dgm:prSet phldrT="[Text]" custT="1"/>
      <dgm:spPr/>
      <dgm:t>
        <a:bodyPr/>
        <a:lstStyle/>
        <a:p>
          <a:endParaRPr lang="en-US" sz="2000" dirty="0"/>
        </a:p>
      </dgm:t>
    </dgm:pt>
    <dgm:pt modelId="{48997702-8C5A-418F-AB37-77CFD735A9DC}" type="parTrans" cxnId="{3F254A8F-ED7E-430F-A1D4-6D544C45C349}">
      <dgm:prSet/>
      <dgm:spPr/>
      <dgm:t>
        <a:bodyPr/>
        <a:lstStyle/>
        <a:p>
          <a:endParaRPr lang="en-US"/>
        </a:p>
      </dgm:t>
    </dgm:pt>
    <dgm:pt modelId="{D71E37E4-E27E-4871-9472-BB092DE10323}" type="sibTrans" cxnId="{3F254A8F-ED7E-430F-A1D4-6D544C45C349}">
      <dgm:prSet/>
      <dgm:spPr/>
      <dgm:t>
        <a:bodyPr/>
        <a:lstStyle/>
        <a:p>
          <a:endParaRPr lang="en-US"/>
        </a:p>
      </dgm:t>
    </dgm:pt>
    <dgm:pt modelId="{ECFE6A0D-BF61-4F80-8CE8-C1A38E00236D}">
      <dgm:prSet phldrT="[Text]" custT="1"/>
      <dgm:spPr/>
      <dgm:t>
        <a:bodyPr/>
        <a:lstStyle/>
        <a:p>
          <a:endParaRPr lang="en-US" sz="2200" dirty="0"/>
        </a:p>
      </dgm:t>
    </dgm:pt>
    <dgm:pt modelId="{B600BC17-BD2B-4462-AD91-B27F95995B0C}" type="parTrans" cxnId="{D7FB6309-F6D8-4E30-B795-C57765C91479}">
      <dgm:prSet/>
      <dgm:spPr/>
      <dgm:t>
        <a:bodyPr/>
        <a:lstStyle/>
        <a:p>
          <a:endParaRPr lang="en-US"/>
        </a:p>
      </dgm:t>
    </dgm:pt>
    <dgm:pt modelId="{77E117EF-F663-4EB6-98D3-8345AFC762E1}" type="sibTrans" cxnId="{D7FB6309-F6D8-4E30-B795-C57765C91479}">
      <dgm:prSet/>
      <dgm:spPr/>
      <dgm:t>
        <a:bodyPr/>
        <a:lstStyle/>
        <a:p>
          <a:endParaRPr lang="en-US"/>
        </a:p>
      </dgm:t>
    </dgm:pt>
    <dgm:pt modelId="{5C17B36A-8A9B-4200-8224-A48AE08D9D38}" type="pres">
      <dgm:prSet presAssocID="{CBDC1108-5B3F-46C7-BC14-9E2CE2089D9F}" presName="linear" presStyleCnt="0">
        <dgm:presLayoutVars>
          <dgm:animLvl val="lvl"/>
          <dgm:resizeHandles val="exact"/>
        </dgm:presLayoutVars>
      </dgm:prSet>
      <dgm:spPr/>
    </dgm:pt>
    <dgm:pt modelId="{70DBCF85-7A71-4026-9E29-25798B964090}" type="pres">
      <dgm:prSet presAssocID="{D4289EB5-2E6A-48D0-B39D-AD0E82E0E2F5}" presName="parentText" presStyleLbl="node1" presStyleIdx="0" presStyleCnt="2">
        <dgm:presLayoutVars>
          <dgm:chMax val="0"/>
          <dgm:bulletEnabled val="1"/>
        </dgm:presLayoutVars>
      </dgm:prSet>
      <dgm:spPr/>
    </dgm:pt>
    <dgm:pt modelId="{1340C41E-8350-403D-B9D5-FB6D0C0FAB61}" type="pres">
      <dgm:prSet presAssocID="{D4289EB5-2E6A-48D0-B39D-AD0E82E0E2F5}" presName="childText" presStyleLbl="revTx" presStyleIdx="0" presStyleCnt="2">
        <dgm:presLayoutVars>
          <dgm:bulletEnabled val="1"/>
        </dgm:presLayoutVars>
      </dgm:prSet>
      <dgm:spPr/>
    </dgm:pt>
    <dgm:pt modelId="{24CF4B7B-4CC2-4F15-A3EB-FC114A1F1D4C}" type="pres">
      <dgm:prSet presAssocID="{068A9659-2B67-47C8-9BA6-C736B07708DC}" presName="parentText" presStyleLbl="node1" presStyleIdx="1" presStyleCnt="2">
        <dgm:presLayoutVars>
          <dgm:chMax val="0"/>
          <dgm:bulletEnabled val="1"/>
        </dgm:presLayoutVars>
      </dgm:prSet>
      <dgm:spPr/>
    </dgm:pt>
    <dgm:pt modelId="{C7AF9C65-34D2-4BD2-A8C0-6A1C212C3424}" type="pres">
      <dgm:prSet presAssocID="{068A9659-2B67-47C8-9BA6-C736B07708DC}" presName="childText" presStyleLbl="revTx" presStyleIdx="1" presStyleCnt="2">
        <dgm:presLayoutVars>
          <dgm:bulletEnabled val="1"/>
        </dgm:presLayoutVars>
      </dgm:prSet>
      <dgm:spPr/>
    </dgm:pt>
  </dgm:ptLst>
  <dgm:cxnLst>
    <dgm:cxn modelId="{D7FB6309-F6D8-4E30-B795-C57765C91479}" srcId="{068A9659-2B67-47C8-9BA6-C736B07708DC}" destId="{ECFE6A0D-BF61-4F80-8CE8-C1A38E00236D}" srcOrd="0" destOrd="0" parTransId="{B600BC17-BD2B-4462-AD91-B27F95995B0C}" sibTransId="{77E117EF-F663-4EB6-98D3-8345AFC762E1}"/>
    <dgm:cxn modelId="{A41E2B12-B25A-4F91-877A-6C7A02286B86}" type="presOf" srcId="{D4289EB5-2E6A-48D0-B39D-AD0E82E0E2F5}" destId="{70DBCF85-7A71-4026-9E29-25798B964090}" srcOrd="0" destOrd="0" presId="urn:microsoft.com/office/officeart/2005/8/layout/vList2"/>
    <dgm:cxn modelId="{56F96A5D-C741-4C15-89F4-F532A2351090}" type="presOf" srcId="{ECFE6A0D-BF61-4F80-8CE8-C1A38E00236D}" destId="{C7AF9C65-34D2-4BD2-A8C0-6A1C212C3424}" srcOrd="0" destOrd="0" presId="urn:microsoft.com/office/officeart/2005/8/layout/vList2"/>
    <dgm:cxn modelId="{874B3D57-D842-410C-B4A4-2BA2AC032D14}" srcId="{D4289EB5-2E6A-48D0-B39D-AD0E82E0E2F5}" destId="{387FF672-251E-4B1C-A6E7-1056F9990DC0}" srcOrd="1" destOrd="0" parTransId="{72CB4975-0F1B-4727-A482-1F56B311EAC4}" sibTransId="{7F9B6A14-5A2B-4754-81F9-29317C59ACD0}"/>
    <dgm:cxn modelId="{EE1A7C5A-9514-4BA0-9319-02CF710C3640}" srcId="{CBDC1108-5B3F-46C7-BC14-9E2CE2089D9F}" destId="{068A9659-2B67-47C8-9BA6-C736B07708DC}" srcOrd="1" destOrd="0" parTransId="{D5682DBF-074D-4617-B76A-DAC3C5CBB71B}" sibTransId="{FE3F525E-63EF-45C1-A6D1-DC41B9A078C9}"/>
    <dgm:cxn modelId="{35F7277F-F73B-43FA-AC0F-49FA399D60B7}" type="presOf" srcId="{068A9659-2B67-47C8-9BA6-C736B07708DC}" destId="{24CF4B7B-4CC2-4F15-A3EB-FC114A1F1D4C}" srcOrd="0" destOrd="0" presId="urn:microsoft.com/office/officeart/2005/8/layout/vList2"/>
    <dgm:cxn modelId="{3E8DEC8C-E2DD-478E-AE9F-3694E9BF38D7}" type="presOf" srcId="{CBDC1108-5B3F-46C7-BC14-9E2CE2089D9F}" destId="{5C17B36A-8A9B-4200-8224-A48AE08D9D38}" srcOrd="0" destOrd="0" presId="urn:microsoft.com/office/officeart/2005/8/layout/vList2"/>
    <dgm:cxn modelId="{3F254A8F-ED7E-430F-A1D4-6D544C45C349}" srcId="{D4289EB5-2E6A-48D0-B39D-AD0E82E0E2F5}" destId="{AF599904-5652-4BB8-9D80-1FE87100A3A4}" srcOrd="0" destOrd="0" parTransId="{48997702-8C5A-418F-AB37-77CFD735A9DC}" sibTransId="{D71E37E4-E27E-4871-9472-BB092DE10323}"/>
    <dgm:cxn modelId="{90AEFD91-E3B1-4AD0-B110-0B5927EF8682}" type="presOf" srcId="{387FF672-251E-4B1C-A6E7-1056F9990DC0}" destId="{1340C41E-8350-403D-B9D5-FB6D0C0FAB61}" srcOrd="0" destOrd="1" presId="urn:microsoft.com/office/officeart/2005/8/layout/vList2"/>
    <dgm:cxn modelId="{244CAFB6-0264-4681-B851-EFC3CBDDA63A}" type="presOf" srcId="{624A8D52-FDEA-4446-96BC-708782595F17}" destId="{C7AF9C65-34D2-4BD2-A8C0-6A1C212C3424}" srcOrd="0" destOrd="1" presId="urn:microsoft.com/office/officeart/2005/8/layout/vList2"/>
    <dgm:cxn modelId="{664F5CBF-A94E-43C1-A822-74B2F7F01FDA}" type="presOf" srcId="{AF599904-5652-4BB8-9D80-1FE87100A3A4}" destId="{1340C41E-8350-403D-B9D5-FB6D0C0FAB61}" srcOrd="0" destOrd="0" presId="urn:microsoft.com/office/officeart/2005/8/layout/vList2"/>
    <dgm:cxn modelId="{D142A8C4-0D66-45ED-8801-EE1982F3985F}" srcId="{068A9659-2B67-47C8-9BA6-C736B07708DC}" destId="{624A8D52-FDEA-4446-96BC-708782595F17}" srcOrd="1" destOrd="0" parTransId="{FA6F1BA0-B89C-405C-A8EA-C21688FBDA86}" sibTransId="{8F12339F-B68F-4A1C-8FFC-8E33E0154AC8}"/>
    <dgm:cxn modelId="{0EB64BE3-8E8D-40F8-906F-EAF85229B142}" srcId="{CBDC1108-5B3F-46C7-BC14-9E2CE2089D9F}" destId="{D4289EB5-2E6A-48D0-B39D-AD0E82E0E2F5}" srcOrd="0" destOrd="0" parTransId="{3869C803-81BB-4C01-838D-C670B8D492C9}" sibTransId="{5E1B684E-44B1-4CE9-81A9-C86044C0C024}"/>
    <dgm:cxn modelId="{5CE66971-DEC5-45FE-9E10-EFF42757CFC9}" type="presParOf" srcId="{5C17B36A-8A9B-4200-8224-A48AE08D9D38}" destId="{70DBCF85-7A71-4026-9E29-25798B964090}" srcOrd="0" destOrd="0" presId="urn:microsoft.com/office/officeart/2005/8/layout/vList2"/>
    <dgm:cxn modelId="{AF4ED034-8E0A-44F0-A711-984DDE819B4C}" type="presParOf" srcId="{5C17B36A-8A9B-4200-8224-A48AE08D9D38}" destId="{1340C41E-8350-403D-B9D5-FB6D0C0FAB61}" srcOrd="1" destOrd="0" presId="urn:microsoft.com/office/officeart/2005/8/layout/vList2"/>
    <dgm:cxn modelId="{1CC3FFDD-3ED0-4788-A078-1BD87CE538EA}" type="presParOf" srcId="{5C17B36A-8A9B-4200-8224-A48AE08D9D38}" destId="{24CF4B7B-4CC2-4F15-A3EB-FC114A1F1D4C}" srcOrd="2" destOrd="0" presId="urn:microsoft.com/office/officeart/2005/8/layout/vList2"/>
    <dgm:cxn modelId="{5FFFF5FC-8CB9-4910-B36A-47120F92E259}" type="presParOf" srcId="{5C17B36A-8A9B-4200-8224-A48AE08D9D38}" destId="{C7AF9C65-34D2-4BD2-A8C0-6A1C212C342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63575-0FAB-4652-A306-11059BC48EF9}">
      <dsp:nvSpPr>
        <dsp:cNvPr id="0" name=""/>
        <dsp:cNvSpPr/>
      </dsp:nvSpPr>
      <dsp:spPr>
        <a:xfrm>
          <a:off x="4050465" y="2052904"/>
          <a:ext cx="2874523" cy="684005"/>
        </a:xfrm>
        <a:custGeom>
          <a:avLst/>
          <a:gdLst/>
          <a:ahLst/>
          <a:cxnLst/>
          <a:rect l="0" t="0" r="0" b="0"/>
          <a:pathLst>
            <a:path>
              <a:moveTo>
                <a:pt x="0" y="0"/>
              </a:moveTo>
              <a:lnTo>
                <a:pt x="0" y="466130"/>
              </a:lnTo>
              <a:lnTo>
                <a:pt x="2874523" y="466130"/>
              </a:lnTo>
              <a:lnTo>
                <a:pt x="2874523" y="6840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B9A90-061E-423B-93DF-C107F44BD5CA}">
      <dsp:nvSpPr>
        <dsp:cNvPr id="0" name=""/>
        <dsp:cNvSpPr/>
      </dsp:nvSpPr>
      <dsp:spPr>
        <a:xfrm>
          <a:off x="4004745" y="2052904"/>
          <a:ext cx="91440" cy="684005"/>
        </a:xfrm>
        <a:custGeom>
          <a:avLst/>
          <a:gdLst/>
          <a:ahLst/>
          <a:cxnLst/>
          <a:rect l="0" t="0" r="0" b="0"/>
          <a:pathLst>
            <a:path>
              <a:moveTo>
                <a:pt x="45720" y="0"/>
              </a:moveTo>
              <a:lnTo>
                <a:pt x="45720" y="6840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A6CC9-E505-44DC-90BE-4193CDD13ADF}">
      <dsp:nvSpPr>
        <dsp:cNvPr id="0" name=""/>
        <dsp:cNvSpPr/>
      </dsp:nvSpPr>
      <dsp:spPr>
        <a:xfrm>
          <a:off x="1175941" y="2052904"/>
          <a:ext cx="2874523" cy="684005"/>
        </a:xfrm>
        <a:custGeom>
          <a:avLst/>
          <a:gdLst/>
          <a:ahLst/>
          <a:cxnLst/>
          <a:rect l="0" t="0" r="0" b="0"/>
          <a:pathLst>
            <a:path>
              <a:moveTo>
                <a:pt x="2874523" y="0"/>
              </a:moveTo>
              <a:lnTo>
                <a:pt x="2874523" y="466130"/>
              </a:lnTo>
              <a:lnTo>
                <a:pt x="0" y="466130"/>
              </a:lnTo>
              <a:lnTo>
                <a:pt x="0" y="6840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F5A41D-F01E-46FF-A380-EF68FC5032BC}">
      <dsp:nvSpPr>
        <dsp:cNvPr id="0" name=""/>
        <dsp:cNvSpPr/>
      </dsp:nvSpPr>
      <dsp:spPr>
        <a:xfrm>
          <a:off x="2874523" y="559459"/>
          <a:ext cx="2351883" cy="14934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ED743-A049-4328-A1D5-22985A5A686C}">
      <dsp:nvSpPr>
        <dsp:cNvPr id="0" name=""/>
        <dsp:cNvSpPr/>
      </dsp:nvSpPr>
      <dsp:spPr>
        <a:xfrm>
          <a:off x="3135844" y="807713"/>
          <a:ext cx="2351883" cy="1493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PKG</a:t>
          </a:r>
        </a:p>
      </dsp:txBody>
      <dsp:txXfrm>
        <a:off x="3179586" y="851455"/>
        <a:ext cx="2264399" cy="1405961"/>
      </dsp:txXfrm>
    </dsp:sp>
    <dsp:sp modelId="{7FA33099-764F-4EC5-B92B-0288A2FD1236}">
      <dsp:nvSpPr>
        <dsp:cNvPr id="0" name=""/>
        <dsp:cNvSpPr/>
      </dsp:nvSpPr>
      <dsp:spPr>
        <a:xfrm>
          <a:off x="0" y="2736910"/>
          <a:ext cx="2351883" cy="14934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1ECEF-AA20-45D7-8D6F-D01154E34EBC}">
      <dsp:nvSpPr>
        <dsp:cNvPr id="0" name=""/>
        <dsp:cNvSpPr/>
      </dsp:nvSpPr>
      <dsp:spPr>
        <a:xfrm>
          <a:off x="261320" y="2985165"/>
          <a:ext cx="2351883" cy="14934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add_student_to_update(proc)</a:t>
          </a:r>
        </a:p>
      </dsp:txBody>
      <dsp:txXfrm>
        <a:off x="305062" y="3028907"/>
        <a:ext cx="2264399" cy="1405961"/>
      </dsp:txXfrm>
    </dsp:sp>
    <dsp:sp modelId="{9B3953EB-0F75-4DD4-A7AF-B6F9E95B1239}">
      <dsp:nvSpPr>
        <dsp:cNvPr id="0" name=""/>
        <dsp:cNvSpPr/>
      </dsp:nvSpPr>
      <dsp:spPr>
        <a:xfrm>
          <a:off x="2874523" y="2736910"/>
          <a:ext cx="2351883" cy="14934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90C7C-C0CC-41CE-BA9F-C3FA41E98823}">
      <dsp:nvSpPr>
        <dsp:cNvPr id="0" name=""/>
        <dsp:cNvSpPr/>
      </dsp:nvSpPr>
      <dsp:spPr>
        <a:xfrm>
          <a:off x="3135844" y="2985165"/>
          <a:ext cx="2351883" cy="14934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process_updated_student(proc)</a:t>
          </a:r>
        </a:p>
      </dsp:txBody>
      <dsp:txXfrm>
        <a:off x="3179586" y="3028907"/>
        <a:ext cx="2264399" cy="1405961"/>
      </dsp:txXfrm>
    </dsp:sp>
    <dsp:sp modelId="{9513B3C0-B6E8-48C4-BBA6-B86875D7A11A}">
      <dsp:nvSpPr>
        <dsp:cNvPr id="0" name=""/>
        <dsp:cNvSpPr/>
      </dsp:nvSpPr>
      <dsp:spPr>
        <a:xfrm>
          <a:off x="5749047" y="2736910"/>
          <a:ext cx="2351883" cy="14934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9C304-881D-45D2-BD21-C509E8D60E07}">
      <dsp:nvSpPr>
        <dsp:cNvPr id="0" name=""/>
        <dsp:cNvSpPr/>
      </dsp:nvSpPr>
      <dsp:spPr>
        <a:xfrm>
          <a:off x="6010367" y="2985165"/>
          <a:ext cx="2351883" cy="149344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calc_com_GPA (func)</a:t>
          </a:r>
        </a:p>
      </dsp:txBody>
      <dsp:txXfrm>
        <a:off x="6054109" y="3028907"/>
        <a:ext cx="2264399" cy="1405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BCF85-7A71-4026-9E29-25798B964090}">
      <dsp:nvSpPr>
        <dsp:cNvPr id="0" name=""/>
        <dsp:cNvSpPr/>
      </dsp:nvSpPr>
      <dsp:spPr>
        <a:xfrm>
          <a:off x="0" y="415427"/>
          <a:ext cx="8125883"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CALC_AVG_GPA (Standalone Function)</a:t>
          </a:r>
        </a:p>
      </dsp:txBody>
      <dsp:txXfrm>
        <a:off x="59399" y="474826"/>
        <a:ext cx="8007085" cy="1098002"/>
      </dsp:txXfrm>
    </dsp:sp>
    <dsp:sp modelId="{1340C41E-8350-403D-B9D5-FB6D0C0FAB61}">
      <dsp:nvSpPr>
        <dsp:cNvPr id="0" name=""/>
        <dsp:cNvSpPr/>
      </dsp:nvSpPr>
      <dsp:spPr>
        <a:xfrm>
          <a:off x="0" y="1632228"/>
          <a:ext cx="812588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997"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p>
        <a:p>
          <a:pPr marL="228600" lvl="1" indent="-228600" algn="l" defTabSz="977900">
            <a:lnSpc>
              <a:spcPct val="90000"/>
            </a:lnSpc>
            <a:spcBef>
              <a:spcPct val="0"/>
            </a:spcBef>
            <a:spcAft>
              <a:spcPct val="20000"/>
            </a:spcAft>
            <a:buChar char="•"/>
          </a:pPr>
          <a:r>
            <a:rPr lang="en-US" sz="2200" kern="1200" dirty="0"/>
            <a:t>Get the average GPA for the students enrolled in the course.</a:t>
          </a:r>
        </a:p>
      </dsp:txBody>
      <dsp:txXfrm>
        <a:off x="0" y="1632228"/>
        <a:ext cx="8125883" cy="1076400"/>
      </dsp:txXfrm>
    </dsp:sp>
    <dsp:sp modelId="{24CF4B7B-4CC2-4F15-A3EB-FC114A1F1D4C}">
      <dsp:nvSpPr>
        <dsp:cNvPr id="0" name=""/>
        <dsp:cNvSpPr/>
      </dsp:nvSpPr>
      <dsp:spPr>
        <a:xfrm>
          <a:off x="0" y="2708628"/>
          <a:ext cx="8125883" cy="1216800"/>
        </a:xfrm>
        <a:prstGeom prst="roundRect">
          <a:avLst/>
        </a:prstGeom>
        <a:solidFill>
          <a:schemeClr val="accent5">
            <a:hueOff val="-2111956"/>
            <a:satOff val="49998"/>
            <a:lumOff val="35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UPDATE_GPA (Trigger)</a:t>
          </a:r>
        </a:p>
      </dsp:txBody>
      <dsp:txXfrm>
        <a:off x="59399" y="2768027"/>
        <a:ext cx="8007085" cy="1098002"/>
      </dsp:txXfrm>
    </dsp:sp>
    <dsp:sp modelId="{C7AF9C65-34D2-4BD2-A8C0-6A1C212C3424}">
      <dsp:nvSpPr>
        <dsp:cNvPr id="0" name=""/>
        <dsp:cNvSpPr/>
      </dsp:nvSpPr>
      <dsp:spPr>
        <a:xfrm>
          <a:off x="0" y="3925428"/>
          <a:ext cx="8125883"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997"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kern="1200" dirty="0"/>
        </a:p>
        <a:p>
          <a:pPr marL="228600" lvl="1" indent="-228600" algn="l" defTabSz="977900">
            <a:lnSpc>
              <a:spcPct val="90000"/>
            </a:lnSpc>
            <a:spcBef>
              <a:spcPct val="0"/>
            </a:spcBef>
            <a:spcAft>
              <a:spcPct val="20000"/>
            </a:spcAft>
            <a:buChar char="•"/>
          </a:pPr>
          <a:r>
            <a:rPr lang="en-US" sz="2200" kern="1200" dirty="0"/>
            <a:t>Fire to update cumulative GPA in students' table.</a:t>
          </a:r>
        </a:p>
      </dsp:txBody>
      <dsp:txXfrm>
        <a:off x="0" y="3925428"/>
        <a:ext cx="8125883" cy="10764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2/11/2024</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dirty="0"/>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2/11/2024</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dirty="0"/>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F2AB60-3F8C-B205-0E32-B5E61218EA68}"/>
              </a:ext>
            </a:extLst>
          </p:cNvPr>
          <p:cNvSpPr>
            <a:spLocks noGrp="1"/>
          </p:cNvSpPr>
          <p:nvPr>
            <p:ph type="pic" sz="quarter" idx="13"/>
          </p:nvPr>
        </p:nvSpPr>
        <p:spPr>
          <a:xfrm>
            <a:off x="-1" y="0"/>
            <a:ext cx="12188825" cy="6858000"/>
          </a:xfrm>
          <a:custGeom>
            <a:avLst/>
            <a:gdLst>
              <a:gd name="connsiteX0" fmla="*/ 0 w 12188825"/>
              <a:gd name="connsiteY0" fmla="*/ 0 h 6858000"/>
              <a:gd name="connsiteX1" fmla="*/ 6080697 w 12188825"/>
              <a:gd name="connsiteY1" fmla="*/ 0 h 6858000"/>
              <a:gd name="connsiteX2" fmla="*/ 6080697 w 12188825"/>
              <a:gd name="connsiteY2" fmla="*/ 2898648 h 6858000"/>
              <a:gd name="connsiteX3" fmla="*/ 6108129 w 12188825"/>
              <a:gd name="connsiteY3" fmla="*/ 2898648 h 6858000"/>
              <a:gd name="connsiteX4" fmla="*/ 6108129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6080697" y="0"/>
                </a:lnTo>
                <a:lnTo>
                  <a:pt x="6080697" y="2898648"/>
                </a:lnTo>
                <a:lnTo>
                  <a:pt x="6108129" y="2898648"/>
                </a:lnTo>
                <a:lnTo>
                  <a:pt x="6108129"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2743200"/>
            <a:ext cx="11356848" cy="1627632"/>
          </a:xfrm>
        </p:spPr>
        <p:txBody>
          <a:bodyPr anchor="b">
            <a:noAutofit/>
          </a:bodyPr>
          <a:lstStyle>
            <a:lvl1pPr algn="ctr">
              <a:lnSpc>
                <a:spcPct val="90000"/>
              </a:lnSpc>
              <a:defRPr sz="6600" b="0" cap="none" baseline="0">
                <a:solidFill>
                  <a:schemeClr val="accent2">
                    <a:lumMod val="20000"/>
                    <a:lumOff val="80000"/>
                  </a:schemeClr>
                </a:solidFill>
              </a:defRPr>
            </a:lvl1pPr>
          </a:lstStyle>
          <a:p>
            <a:r>
              <a:rPr lang="en-US" dirty="0"/>
              <a:t>CLICK T O EDIT MASTER TITLE STYLE</a:t>
            </a:r>
          </a:p>
        </p:txBody>
      </p:sp>
      <p:sp>
        <p:nvSpPr>
          <p:cNvPr id="3" name="Text Placeholder 2"/>
          <p:cNvSpPr>
            <a:spLocks noGrp="1"/>
          </p:cNvSpPr>
          <p:nvPr>
            <p:ph type="body" idx="1"/>
          </p:nvPr>
        </p:nvSpPr>
        <p:spPr>
          <a:xfrm>
            <a:off x="1380680" y="49011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Rectangle 4">
            <a:extLst>
              <a:ext uri="{FF2B5EF4-FFF2-40B4-BE49-F238E27FC236}">
                <a16:creationId xmlns:a16="http://schemas.microsoft.com/office/drawing/2014/main" id="{C2E24B88-F571-25BB-4513-3A17217DC2E5}"/>
              </a:ext>
            </a:extLst>
          </p:cNvPr>
          <p:cNvSpPr/>
          <p:nvPr userDrawn="1"/>
        </p:nvSpPr>
        <p:spPr>
          <a:xfrm rot="5400000">
            <a:off x="4645088" y="1435608"/>
            <a:ext cx="28986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97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717409" y="0"/>
            <a:ext cx="4471416" cy="6858000"/>
          </a:xfrm>
          <a:solidFill>
            <a:schemeClr val="accent1"/>
          </a:solidFill>
        </p:spPr>
        <p:txBody>
          <a:bodyPr anchor="t">
            <a:noAutofit/>
          </a:bodyPr>
          <a:lstStyle>
            <a:lvl1pPr marL="0" indent="0" algn="ctr">
              <a:buNone/>
              <a:defRPr>
                <a:solidFill>
                  <a:schemeClr val="accent2">
                    <a:lumMod val="20000"/>
                    <a:lumOff val="80000"/>
                  </a:schemeClr>
                </a:solidFill>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noAutofit/>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noAutofit/>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3172968"/>
            <a:ext cx="5102352" cy="2029968"/>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noAutofit/>
          </a:bodyPr>
          <a:lstStyle/>
          <a:p>
            <a:r>
              <a:rPr lang="en-US"/>
              <a:t>Click to edit Master title style</a:t>
            </a:r>
          </a:p>
        </p:txBody>
      </p:sp>
      <p:cxnSp>
        <p:nvCxnSpPr>
          <p:cNvPr id="2" name="Straight Connector 1">
            <a:extLst>
              <a:ext uri="{FF2B5EF4-FFF2-40B4-BE49-F238E27FC236}">
                <a16:creationId xmlns:a16="http://schemas.microsoft.com/office/drawing/2014/main" id="{20058072-A976-BB1B-E73B-039CA4102FD7}"/>
              </a:ext>
            </a:extLst>
          </p:cNvPr>
          <p:cNvCxnSpPr>
            <a:cxnSpLocks/>
          </p:cNvCxnSpPr>
          <p:nvPr userDrawn="1"/>
        </p:nvCxnSpPr>
        <p:spPr>
          <a:xfrm flipH="1">
            <a:off x="0" y="2667000"/>
            <a:ext cx="7722689"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A65D0A25-C9DB-7306-466C-DFD2401F85D4}"/>
              </a:ext>
            </a:extLst>
          </p:cNvPr>
          <p:cNvSpPr>
            <a:spLocks noGrp="1"/>
          </p:cNvSpPr>
          <p:nvPr>
            <p:ph sz="quarter" idx="15"/>
          </p:nvPr>
        </p:nvSpPr>
        <p:spPr>
          <a:xfrm>
            <a:off x="8202168" y="3172968"/>
            <a:ext cx="3255264" cy="2688336"/>
          </a:xfrm>
        </p:spPr>
        <p:txBody>
          <a:bodyPr lIns="91440" tIns="0">
            <a:noAutofit/>
          </a:bodyPr>
          <a:lstStyle>
            <a:lvl1pPr marL="0" indent="0">
              <a:buNone/>
              <a:defRPr sz="2400" cap="all" baseline="0">
                <a:solidFill>
                  <a:schemeClr val="accent2">
                    <a:lumMod val="20000"/>
                    <a:lumOff val="80000"/>
                  </a:schemeClr>
                </a:solidFill>
              </a:defRPr>
            </a:lvl1pPr>
            <a:lvl2pPr marL="0" indent="0">
              <a:spcBef>
                <a:spcPts val="1800"/>
              </a:spcBef>
              <a:buNone/>
              <a:defRPr sz="1600">
                <a:solidFill>
                  <a:schemeClr val="accent2">
                    <a:lumMod val="20000"/>
                    <a:lumOff val="80000"/>
                  </a:schemeClr>
                </a:solidFill>
              </a:defRPr>
            </a:lvl2pPr>
            <a:lvl3pPr>
              <a:defRPr sz="1600"/>
            </a:lvl3pPr>
            <a:lvl4pPr>
              <a:defRPr sz="1600"/>
            </a:lvl4pPr>
            <a:lvl5pPr>
              <a:defRPr sz="16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239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E998D3-1DC1-ED0C-84CE-D3710A6AE4A8}"/>
              </a:ext>
            </a:extLst>
          </p:cNvPr>
          <p:cNvSpPr>
            <a:spLocks noGrp="1"/>
          </p:cNvSpPr>
          <p:nvPr>
            <p:ph type="pic" sz="quarter" idx="13"/>
          </p:nvPr>
        </p:nvSpPr>
        <p:spPr>
          <a:xfrm>
            <a:off x="0" y="0"/>
            <a:ext cx="12188825" cy="6858000"/>
          </a:xfrm>
          <a:custGeom>
            <a:avLst/>
            <a:gdLst>
              <a:gd name="connsiteX0" fmla="*/ 0 w 12188825"/>
              <a:gd name="connsiteY0" fmla="*/ 0 h 6858000"/>
              <a:gd name="connsiteX1" fmla="*/ 4341813 w 12188825"/>
              <a:gd name="connsiteY1" fmla="*/ 0 h 6858000"/>
              <a:gd name="connsiteX2" fmla="*/ 4341813 w 12188825"/>
              <a:gd name="connsiteY2" fmla="*/ 4745736 h 6858000"/>
              <a:gd name="connsiteX3" fmla="*/ 4369245 w 12188825"/>
              <a:gd name="connsiteY3" fmla="*/ 4745736 h 6858000"/>
              <a:gd name="connsiteX4" fmla="*/ 4369245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4341813" y="0"/>
                </a:lnTo>
                <a:lnTo>
                  <a:pt x="4341813" y="4745736"/>
                </a:lnTo>
                <a:lnTo>
                  <a:pt x="4369245" y="4745736"/>
                </a:lnTo>
                <a:lnTo>
                  <a:pt x="4369245"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p:nvPr>
        </p:nvSpPr>
        <p:spPr>
          <a:xfrm>
            <a:off x="640081" y="640080"/>
            <a:ext cx="3200400" cy="2084832"/>
          </a:xfrm>
        </p:spPr>
        <p:txBody>
          <a:bodyPr anchor="t">
            <a:noAutofit/>
          </a:bodyPr>
          <a:lstStyle>
            <a:lvl1pPr algn="l">
              <a:lnSpc>
                <a:spcPct val="90000"/>
              </a:lnSpc>
              <a:defRPr sz="4800" b="0" cap="none" baseline="0">
                <a:solidFill>
                  <a:schemeClr val="accent2">
                    <a:lumMod val="20000"/>
                    <a:lumOff val="80000"/>
                  </a:schemeClr>
                </a:solidFill>
              </a:defRPr>
            </a:lvl1pPr>
          </a:lstStyle>
          <a:p>
            <a:endParaRPr lang="en-US" dirty="0"/>
          </a:p>
        </p:txBody>
      </p:sp>
      <p:sp>
        <p:nvSpPr>
          <p:cNvPr id="8" name="Rectangle 7">
            <a:extLst>
              <a:ext uri="{FF2B5EF4-FFF2-40B4-BE49-F238E27FC236}">
                <a16:creationId xmlns:a16="http://schemas.microsoft.com/office/drawing/2014/main" id="{15CAA1D0-9CC9-4F01-19B8-029FF0FF1254}"/>
              </a:ext>
            </a:extLst>
          </p:cNvPr>
          <p:cNvSpPr/>
          <p:nvPr userDrawn="1"/>
        </p:nvSpPr>
        <p:spPr>
          <a:xfrm rot="5400000">
            <a:off x="1982661" y="2359152"/>
            <a:ext cx="4745736"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ext Placeholder 2">
            <a:extLst>
              <a:ext uri="{FF2B5EF4-FFF2-40B4-BE49-F238E27FC236}">
                <a16:creationId xmlns:a16="http://schemas.microsoft.com/office/drawing/2014/main" id="{35D20188-2858-4017-16C7-8D8B2EB783AC}"/>
              </a:ext>
            </a:extLst>
          </p:cNvPr>
          <p:cNvSpPr>
            <a:spLocks noGrp="1"/>
          </p:cNvSpPr>
          <p:nvPr>
            <p:ph type="body" idx="14"/>
          </p:nvPr>
        </p:nvSpPr>
        <p:spPr>
          <a:xfrm>
            <a:off x="4873753" y="850260"/>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0" name="Content Placeholder 3">
            <a:extLst>
              <a:ext uri="{FF2B5EF4-FFF2-40B4-BE49-F238E27FC236}">
                <a16:creationId xmlns:a16="http://schemas.microsoft.com/office/drawing/2014/main" id="{3351FF95-77DF-46F6-7673-71454E42DC18}"/>
              </a:ext>
            </a:extLst>
          </p:cNvPr>
          <p:cNvSpPr>
            <a:spLocks noGrp="1"/>
          </p:cNvSpPr>
          <p:nvPr>
            <p:ph sz="half" idx="2"/>
          </p:nvPr>
        </p:nvSpPr>
        <p:spPr>
          <a:xfrm>
            <a:off x="4873753" y="1380612"/>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1" name="Text Placeholder 4">
            <a:extLst>
              <a:ext uri="{FF2B5EF4-FFF2-40B4-BE49-F238E27FC236}">
                <a16:creationId xmlns:a16="http://schemas.microsoft.com/office/drawing/2014/main" id="{D585749F-5840-3B72-40A1-A68404430863}"/>
              </a:ext>
            </a:extLst>
          </p:cNvPr>
          <p:cNvSpPr>
            <a:spLocks noGrp="1"/>
          </p:cNvSpPr>
          <p:nvPr>
            <p:ph type="body" sz="quarter" idx="3"/>
          </p:nvPr>
        </p:nvSpPr>
        <p:spPr>
          <a:xfrm>
            <a:off x="4873753" y="2807076"/>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2" name="Content Placeholder 5">
            <a:extLst>
              <a:ext uri="{FF2B5EF4-FFF2-40B4-BE49-F238E27FC236}">
                <a16:creationId xmlns:a16="http://schemas.microsoft.com/office/drawing/2014/main" id="{AA075B67-81C5-7714-2DF6-B942F80605C7}"/>
              </a:ext>
            </a:extLst>
          </p:cNvPr>
          <p:cNvSpPr>
            <a:spLocks noGrp="1"/>
          </p:cNvSpPr>
          <p:nvPr>
            <p:ph sz="quarter" idx="4"/>
          </p:nvPr>
        </p:nvSpPr>
        <p:spPr>
          <a:xfrm>
            <a:off x="4873753" y="3291708"/>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extLst>
      <p:ext uri="{BB962C8B-B14F-4D97-AF65-F5344CB8AC3E}">
        <p14:creationId xmlns:p14="http://schemas.microsoft.com/office/powerpoint/2010/main" val="334811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CLASSICAL LITERATURE</a:t>
            </a:r>
            <a:endParaRPr dirty="0"/>
          </a:p>
        </p:txBody>
      </p:sp>
      <p:sp>
        <p:nvSpPr>
          <p:cNvPr id="3" name="Date Placeholder 2"/>
          <p:cNvSpPr>
            <a:spLocks noGrp="1"/>
          </p:cNvSpPr>
          <p:nvPr>
            <p:ph type="dt" sz="half" idx="10"/>
          </p:nvPr>
        </p:nvSpPr>
        <p:spPr>
          <a:xfrm>
            <a:off x="8836898" y="6172200"/>
            <a:ext cx="1218883" cy="304800"/>
          </a:xfrm>
          <a:prstGeom prst="rect">
            <a:avLst/>
          </a:prstGeom>
        </p:spPr>
        <p:txBody>
          <a:bodyPr/>
          <a:lstStyle/>
          <a:p>
            <a:endParaRPr dirty="0"/>
          </a:p>
        </p:txBody>
      </p:sp>
      <p:sp>
        <p:nvSpPr>
          <p:cNvPr id="5" name="Slide Number Placeholder 4"/>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CLASSICAL LITERATURE</a:t>
            </a:r>
            <a:endParaRPr dirty="0"/>
          </a:p>
        </p:txBody>
      </p:sp>
      <p:sp>
        <p:nvSpPr>
          <p:cNvPr id="2" name="Date Placeholder 1"/>
          <p:cNvSpPr>
            <a:spLocks noGrp="1"/>
          </p:cNvSpPr>
          <p:nvPr>
            <p:ph type="dt" sz="half" idx="10"/>
          </p:nvPr>
        </p:nvSpPr>
        <p:spPr>
          <a:xfrm>
            <a:off x="8836898" y="6172200"/>
            <a:ext cx="1218883" cy="304800"/>
          </a:xfrm>
          <a:prstGeom prst="rect">
            <a:avLst/>
          </a:prstGeom>
        </p:spPr>
        <p:txBody>
          <a:bodyPr/>
          <a:lstStyle/>
          <a:p>
            <a:endParaRPr dirty="0"/>
          </a:p>
        </p:txBody>
      </p:sp>
      <p:sp>
        <p:nvSpPr>
          <p:cNvPr id="4" name="Slide Number Placeholder 3"/>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atin typeface="Book Antiqua" panose="02040602050305030304" pitchFamily="18" charset="0"/>
              </a:defRPr>
            </a:lvl1pPr>
          </a:lstStyle>
          <a:p>
            <a:r>
              <a:rPr lang="en-US" dirty="0"/>
              <a:t>CLICK TO EDIT MASTER TITLE STYLE</a:t>
            </a: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400">
                <a:solidFill>
                  <a:schemeClr val="tx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918577" y="0"/>
            <a:ext cx="4270248"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6" name="Straight Connector 5">
            <a:extLst>
              <a:ext uri="{FF2B5EF4-FFF2-40B4-BE49-F238E27FC236}">
                <a16:creationId xmlns:a16="http://schemas.microsoft.com/office/drawing/2014/main" id="{22AF402F-F8C6-E5B1-65C7-DFC0D8ED0878}"/>
              </a:ext>
            </a:extLst>
          </p:cNvPr>
          <p:cNvCxnSpPr>
            <a:cxnSpLocks/>
          </p:cNvCxnSpPr>
          <p:nvPr userDrawn="1"/>
        </p:nvCxnSpPr>
        <p:spPr>
          <a:xfrm>
            <a:off x="1522413" y="2743200"/>
            <a:ext cx="0" cy="411480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828800" y="2743200"/>
            <a:ext cx="5102352" cy="2157984"/>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p>
            <a:r>
              <a:rPr lang="en-US"/>
              <a:t>Click to edit Master title style</a:t>
            </a:r>
          </a:p>
        </p:txBody>
      </p:sp>
    </p:spTree>
    <p:extLst>
      <p:ext uri="{BB962C8B-B14F-4D97-AF65-F5344CB8AC3E}">
        <p14:creationId xmlns:p14="http://schemas.microsoft.com/office/powerpoint/2010/main" val="30539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lvl1pPr>
              <a:defRPr>
                <a:solidFill>
                  <a:schemeClr val="tx2">
                    <a:lumMod val="50000"/>
                  </a:schemeClr>
                </a:solidFill>
              </a:defRPr>
            </a:lvl1p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lvl1pPr>
              <a:defRPr>
                <a:solidFill>
                  <a:schemeClr val="tx2">
                    <a:lumMod val="50000"/>
                  </a:schemeClr>
                </a:solidFill>
              </a:defRPr>
            </a:lvl1p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220660" y="2386584"/>
            <a:ext cx="9747504" cy="4014216"/>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EE196DA-ED88-0EDC-A28F-7426416C0CA5}"/>
              </a:ext>
            </a:extLst>
          </p:cNvPr>
          <p:cNvSpPr>
            <a:spLocks noGrp="1"/>
          </p:cNvSpPr>
          <p:nvPr>
            <p:ph type="title"/>
          </p:nvPr>
        </p:nvSpPr>
        <p:spPr>
          <a:xfrm>
            <a:off x="1220660" y="640080"/>
            <a:ext cx="9747504" cy="16256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0304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0" y="0"/>
            <a:ext cx="3355848"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4178808" y="2862072"/>
            <a:ext cx="7397496" cy="1572768"/>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178808" y="640080"/>
            <a:ext cx="7397496" cy="1773936"/>
          </a:xfrm>
        </p:spPr>
        <p:txBody>
          <a:bodyPr anchor="t" anchorCtr="0"/>
          <a:lstStyle/>
          <a:p>
            <a:r>
              <a:rPr lang="en-US" dirty="0"/>
              <a:t>Click to edit Master title style</a:t>
            </a:r>
          </a:p>
        </p:txBody>
      </p:sp>
      <p:sp>
        <p:nvSpPr>
          <p:cNvPr id="2" name="Content Placeholder 8">
            <a:extLst>
              <a:ext uri="{FF2B5EF4-FFF2-40B4-BE49-F238E27FC236}">
                <a16:creationId xmlns:a16="http://schemas.microsoft.com/office/drawing/2014/main" id="{D5E17843-7672-6C71-1608-D794830CE89C}"/>
              </a:ext>
            </a:extLst>
          </p:cNvPr>
          <p:cNvSpPr>
            <a:spLocks noGrp="1"/>
          </p:cNvSpPr>
          <p:nvPr>
            <p:ph sz="quarter" idx="15"/>
          </p:nvPr>
        </p:nvSpPr>
        <p:spPr>
          <a:xfrm>
            <a:off x="4160520" y="4846320"/>
            <a:ext cx="7397496" cy="1170432"/>
          </a:xfrm>
        </p:spPr>
        <p:txBody>
          <a:bodyPr>
            <a:noAutofit/>
          </a:bodyPr>
          <a:lstStyle>
            <a:lvl1pPr>
              <a:spcBef>
                <a:spcPts val="1200"/>
              </a:spcBef>
              <a:defRPr sz="1200"/>
            </a:lvl1pPr>
            <a:lvl2pPr>
              <a:spcBef>
                <a:spcPts val="1200"/>
              </a:spcBef>
              <a:defRPr sz="1200"/>
            </a:lvl2pPr>
            <a:lvl3pPr>
              <a:spcBef>
                <a:spcPts val="1200"/>
              </a:spcBef>
              <a:defRPr sz="1200"/>
            </a:lvl3pPr>
            <a:lvl4pPr>
              <a:spcBef>
                <a:spcPts val="1200"/>
              </a:spcBef>
              <a:defRPr sz="1200"/>
            </a:lvl4pPr>
            <a:lvl5pPr>
              <a:spcBef>
                <a:spcPts val="120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1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wo content, and picture 2">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8915400" y="0"/>
            <a:ext cx="2587752" cy="6858000"/>
          </a:xfrm>
          <a:solidFill>
            <a:schemeClr val="bg2"/>
          </a:solidFill>
        </p:spPr>
        <p:txBody>
          <a:bodyPr anchor="ct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2679192"/>
            <a:ext cx="7242048" cy="1170432"/>
          </a:xfrm>
        </p:spPr>
        <p:txBody>
          <a:bodyPr>
            <a:noAutofit/>
          </a:bodyPr>
          <a:lstStyle>
            <a:lvl1pPr>
              <a:spcBef>
                <a:spcPts val="1200"/>
              </a:spcBef>
              <a:buClr>
                <a:schemeClr val="accent2">
                  <a:lumMod val="20000"/>
                  <a:lumOff val="80000"/>
                </a:schemeClr>
              </a:buClr>
              <a:defRPr sz="1200">
                <a:solidFill>
                  <a:schemeClr val="accent2">
                    <a:lumMod val="20000"/>
                    <a:lumOff val="80000"/>
                  </a:schemeClr>
                </a:solidFill>
              </a:defRPr>
            </a:lvl1pPr>
            <a:lvl2pPr>
              <a:spcBef>
                <a:spcPts val="1200"/>
              </a:spcBef>
              <a:buClr>
                <a:schemeClr val="accent2">
                  <a:lumMod val="20000"/>
                  <a:lumOff val="80000"/>
                </a:schemeClr>
              </a:buClr>
              <a:defRPr sz="1200">
                <a:solidFill>
                  <a:schemeClr val="accent2">
                    <a:lumMod val="20000"/>
                    <a:lumOff val="80000"/>
                  </a:schemeClr>
                </a:solidFill>
              </a:defRPr>
            </a:lvl2pPr>
            <a:lvl3pPr>
              <a:spcBef>
                <a:spcPts val="1200"/>
              </a:spcBef>
              <a:buClr>
                <a:schemeClr val="accent2">
                  <a:lumMod val="20000"/>
                  <a:lumOff val="80000"/>
                </a:schemeClr>
              </a:buClr>
              <a:defRPr sz="1200">
                <a:solidFill>
                  <a:schemeClr val="accent2">
                    <a:lumMod val="20000"/>
                    <a:lumOff val="80000"/>
                  </a:schemeClr>
                </a:solidFill>
              </a:defRPr>
            </a:lvl3pPr>
            <a:lvl4pPr>
              <a:spcBef>
                <a:spcPts val="1200"/>
              </a:spcBef>
              <a:buClr>
                <a:schemeClr val="accent2">
                  <a:lumMod val="20000"/>
                  <a:lumOff val="80000"/>
                </a:schemeClr>
              </a:buClr>
              <a:defRPr sz="1200">
                <a:solidFill>
                  <a:schemeClr val="accent2">
                    <a:lumMod val="20000"/>
                    <a:lumOff val="80000"/>
                  </a:schemeClr>
                </a:solidFill>
              </a:defRPr>
            </a:lvl4pPr>
            <a:lvl5pPr>
              <a:spcBef>
                <a:spcPts val="1200"/>
              </a:spcBef>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lvl1pPr>
              <a:defRPr>
                <a:solidFill>
                  <a:schemeClr val="accent2">
                    <a:lumMod val="20000"/>
                    <a:lumOff val="80000"/>
                  </a:schemeClr>
                </a:solidFill>
              </a:defRPr>
            </a:lvl1pPr>
          </a:lstStyle>
          <a:p>
            <a:r>
              <a:rPr lang="en-US" dirty="0"/>
              <a:t>Click to edit Master title style</a:t>
            </a:r>
          </a:p>
        </p:txBody>
      </p:sp>
      <p:sp>
        <p:nvSpPr>
          <p:cNvPr id="2" name="Content Placeholder 8">
            <a:extLst>
              <a:ext uri="{FF2B5EF4-FFF2-40B4-BE49-F238E27FC236}">
                <a16:creationId xmlns:a16="http://schemas.microsoft.com/office/drawing/2014/main" id="{7856CD97-B46D-FEB2-B35C-2890C62DB543}"/>
              </a:ext>
            </a:extLst>
          </p:cNvPr>
          <p:cNvSpPr>
            <a:spLocks noGrp="1"/>
          </p:cNvSpPr>
          <p:nvPr>
            <p:ph sz="quarter" idx="15"/>
          </p:nvPr>
        </p:nvSpPr>
        <p:spPr>
          <a:xfrm>
            <a:off x="640080" y="4059936"/>
            <a:ext cx="7242048" cy="2130552"/>
          </a:xfrm>
        </p:spPr>
        <p:txBody>
          <a:bodyPr>
            <a:normAutofit/>
          </a:bodyPr>
          <a:lstStyle>
            <a:lvl1pPr>
              <a:buClr>
                <a:schemeClr val="accent2">
                  <a:lumMod val="20000"/>
                  <a:lumOff val="80000"/>
                </a:schemeClr>
              </a:buClr>
              <a:defRPr sz="1200">
                <a:solidFill>
                  <a:schemeClr val="accent2">
                    <a:lumMod val="20000"/>
                    <a:lumOff val="80000"/>
                  </a:schemeClr>
                </a:solidFill>
              </a:defRPr>
            </a:lvl1pPr>
            <a:lvl2pPr>
              <a:buClr>
                <a:schemeClr val="accent2">
                  <a:lumMod val="20000"/>
                  <a:lumOff val="80000"/>
                </a:schemeClr>
              </a:buClr>
              <a:defRPr sz="1200">
                <a:solidFill>
                  <a:schemeClr val="accent2">
                    <a:lumMod val="20000"/>
                    <a:lumOff val="80000"/>
                  </a:schemeClr>
                </a:solidFill>
              </a:defRPr>
            </a:lvl2pPr>
            <a:lvl3pPr>
              <a:buClr>
                <a:schemeClr val="accent2">
                  <a:lumMod val="20000"/>
                  <a:lumOff val="80000"/>
                </a:schemeClr>
              </a:buClr>
              <a:defRPr sz="1200">
                <a:solidFill>
                  <a:schemeClr val="accent2">
                    <a:lumMod val="20000"/>
                    <a:lumOff val="80000"/>
                  </a:schemeClr>
                </a:solidFill>
              </a:defRPr>
            </a:lvl3pPr>
            <a:lvl4pPr>
              <a:buClr>
                <a:schemeClr val="accent2">
                  <a:lumMod val="20000"/>
                  <a:lumOff val="80000"/>
                </a:schemeClr>
              </a:buClr>
              <a:defRPr sz="1200">
                <a:solidFill>
                  <a:schemeClr val="accent2">
                    <a:lumMod val="20000"/>
                    <a:lumOff val="80000"/>
                  </a:schemeClr>
                </a:solidFill>
              </a:defRPr>
            </a:lvl4pPr>
            <a:lvl5pPr>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9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157CF4D-A5B0-F63D-3033-42520894BFE3}"/>
              </a:ext>
            </a:extLst>
          </p:cNvPr>
          <p:cNvSpPr>
            <a:spLocks noGrp="1"/>
          </p:cNvSpPr>
          <p:nvPr>
            <p:ph type="pic" sz="quarter" idx="13"/>
          </p:nvPr>
        </p:nvSpPr>
        <p:spPr>
          <a:xfrm>
            <a:off x="-1" y="0"/>
            <a:ext cx="12188825" cy="6858000"/>
          </a:xfrm>
          <a:custGeom>
            <a:avLst/>
            <a:gdLst>
              <a:gd name="connsiteX0" fmla="*/ 4759389 w 12188825"/>
              <a:gd name="connsiteY0" fmla="*/ 4787265 h 6858000"/>
              <a:gd name="connsiteX1" fmla="*/ 4759389 w 12188825"/>
              <a:gd name="connsiteY1" fmla="*/ 4814697 h 6858000"/>
              <a:gd name="connsiteX2" fmla="*/ 7429437 w 12188825"/>
              <a:gd name="connsiteY2" fmla="*/ 4814697 h 6858000"/>
              <a:gd name="connsiteX3" fmla="*/ 7429437 w 12188825"/>
              <a:gd name="connsiteY3" fmla="*/ 4787265 h 6858000"/>
              <a:gd name="connsiteX4" fmla="*/ 0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4759389" y="4787265"/>
                </a:moveTo>
                <a:lnTo>
                  <a:pt x="4759389" y="4814697"/>
                </a:lnTo>
                <a:lnTo>
                  <a:pt x="7429437" y="4814697"/>
                </a:lnTo>
                <a:lnTo>
                  <a:pt x="7429437" y="4787265"/>
                </a:lnTo>
                <a:close/>
                <a:moveTo>
                  <a:pt x="0" y="0"/>
                </a:move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endParaRPr lang="en-US" dirty="0"/>
          </a:p>
        </p:txBody>
      </p:sp>
      <p:sp>
        <p:nvSpPr>
          <p:cNvPr id="2" name="Title 1"/>
          <p:cNvSpPr>
            <a:spLocks noGrp="1"/>
          </p:cNvSpPr>
          <p:nvPr>
            <p:ph type="title" hasCustomPrompt="1"/>
          </p:nvPr>
        </p:nvSpPr>
        <p:spPr>
          <a:xfrm>
            <a:off x="415988" y="3657600"/>
            <a:ext cx="11356848" cy="941832"/>
          </a:xfrm>
        </p:spPr>
        <p:txBody>
          <a:bodyPr anchor="t">
            <a:normAutofit/>
          </a:bodyPr>
          <a:lstStyle>
            <a:lvl1pPr algn="ctr">
              <a:lnSpc>
                <a:spcPct val="90000"/>
              </a:lnSpc>
              <a:defRPr sz="4800" b="0" cap="none" baseline="0">
                <a:solidFill>
                  <a:schemeClr val="accent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1380680" y="51297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6" name="Rectangle 15">
            <a:extLst>
              <a:ext uri="{FF2B5EF4-FFF2-40B4-BE49-F238E27FC236}">
                <a16:creationId xmlns:a16="http://schemas.microsoft.com/office/drawing/2014/main" id="{DDC6E071-6E0A-A6A5-AC43-072450B96555}"/>
              </a:ext>
            </a:extLst>
          </p:cNvPr>
          <p:cNvSpPr/>
          <p:nvPr userDrawn="1"/>
        </p:nvSpPr>
        <p:spPr>
          <a:xfrm>
            <a:off x="4759388" y="4787265"/>
            <a:ext cx="26700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CCC78F-07A7-7F5C-E67F-2CFC846E0DE1}"/>
              </a:ext>
            </a:extLst>
          </p:cNvPr>
          <p:cNvSpPr/>
          <p:nvPr userDrawn="1"/>
        </p:nvSpPr>
        <p:spPr>
          <a:xfrm>
            <a:off x="3813048" y="612648"/>
            <a:ext cx="763524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5D7FFB3F-B685-7C31-5080-632B0441EADA}"/>
              </a:ext>
            </a:extLst>
          </p:cNvPr>
          <p:cNvSpPr>
            <a:spLocks noGrp="1"/>
          </p:cNvSpPr>
          <p:nvPr>
            <p:ph type="pic" sz="quarter" idx="13"/>
          </p:nvPr>
        </p:nvSpPr>
        <p:spPr>
          <a:xfrm>
            <a:off x="0" y="0"/>
            <a:ext cx="8906256" cy="6858000"/>
          </a:xfrm>
          <a:custGeom>
            <a:avLst/>
            <a:gdLst>
              <a:gd name="connsiteX0" fmla="*/ 0 w 8906256"/>
              <a:gd name="connsiteY0" fmla="*/ 0 h 6858000"/>
              <a:gd name="connsiteX1" fmla="*/ 8906256 w 8906256"/>
              <a:gd name="connsiteY1" fmla="*/ 0 h 6858000"/>
              <a:gd name="connsiteX2" fmla="*/ 8906256 w 8906256"/>
              <a:gd name="connsiteY2" fmla="*/ 612648 h 6858000"/>
              <a:gd name="connsiteX3" fmla="*/ 4945285 w 8906256"/>
              <a:gd name="connsiteY3" fmla="*/ 612648 h 6858000"/>
              <a:gd name="connsiteX4" fmla="*/ 3813048 w 8906256"/>
              <a:gd name="connsiteY4" fmla="*/ 612648 h 6858000"/>
              <a:gd name="connsiteX5" fmla="*/ 3813048 w 8906256"/>
              <a:gd name="connsiteY5" fmla="*/ 6099048 h 6858000"/>
              <a:gd name="connsiteX6" fmla="*/ 4945285 w 8906256"/>
              <a:gd name="connsiteY6" fmla="*/ 6099048 h 6858000"/>
              <a:gd name="connsiteX7" fmla="*/ 8906256 w 8906256"/>
              <a:gd name="connsiteY7" fmla="*/ 6099048 h 6858000"/>
              <a:gd name="connsiteX8" fmla="*/ 8906256 w 8906256"/>
              <a:gd name="connsiteY8" fmla="*/ 6858000 h 6858000"/>
              <a:gd name="connsiteX9" fmla="*/ 0 w 890625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6256" h="6858000">
                <a:moveTo>
                  <a:pt x="0" y="0"/>
                </a:moveTo>
                <a:lnTo>
                  <a:pt x="8906256" y="0"/>
                </a:lnTo>
                <a:lnTo>
                  <a:pt x="8906256" y="612648"/>
                </a:lnTo>
                <a:lnTo>
                  <a:pt x="4945285" y="612648"/>
                </a:lnTo>
                <a:lnTo>
                  <a:pt x="3813048" y="612648"/>
                </a:lnTo>
                <a:lnTo>
                  <a:pt x="3813048" y="6099048"/>
                </a:lnTo>
                <a:lnTo>
                  <a:pt x="4945285" y="6099048"/>
                </a:lnTo>
                <a:lnTo>
                  <a:pt x="8906256" y="6099048"/>
                </a:lnTo>
                <a:lnTo>
                  <a:pt x="8906256" y="6858000"/>
                </a:lnTo>
                <a:lnTo>
                  <a:pt x="0" y="6858000"/>
                </a:lnTo>
                <a:close/>
              </a:path>
            </a:pathLst>
          </a:custGeom>
          <a:solidFill>
            <a:schemeClr val="bg2"/>
          </a:solidFill>
        </p:spPr>
        <p:txBody>
          <a:bodyPr wrap="square" anchor="ctr">
            <a:noAutofit/>
          </a:bodyPr>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11" name="Straight Connector 10">
            <a:extLst>
              <a:ext uri="{FF2B5EF4-FFF2-40B4-BE49-F238E27FC236}">
                <a16:creationId xmlns:a16="http://schemas.microsoft.com/office/drawing/2014/main" id="{21A4DAAA-F386-CC30-C391-320517CB5974}"/>
              </a:ext>
            </a:extLst>
          </p:cNvPr>
          <p:cNvCxnSpPr>
            <a:cxnSpLocks/>
          </p:cNvCxnSpPr>
          <p:nvPr userDrawn="1"/>
        </p:nvCxnSpPr>
        <p:spPr>
          <a:xfrm>
            <a:off x="4570412" y="3886200"/>
            <a:ext cx="687185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9B1E0A-D5BC-6920-B6F6-E799F22323B0}"/>
              </a:ext>
            </a:extLst>
          </p:cNvPr>
          <p:cNvCxnSpPr>
            <a:cxnSpLocks/>
          </p:cNvCxnSpPr>
          <p:nvPr userDrawn="1"/>
        </p:nvCxnSpPr>
        <p:spPr>
          <a:xfrm>
            <a:off x="11444684" y="3886200"/>
            <a:ext cx="74414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434840" y="1389888"/>
            <a:ext cx="6327648" cy="2304288"/>
          </a:xfrm>
        </p:spPr>
        <p:txBody>
          <a:bodyPr/>
          <a:lstStyle>
            <a:lvl1pPr>
              <a:defRPr>
                <a:solidFill>
                  <a:schemeClr val="tx2">
                    <a:lumMod val="50000"/>
                  </a:schemeClr>
                </a:solidFill>
              </a:defRPr>
            </a:lvl1pPr>
          </a:lstStyle>
          <a:p>
            <a:r>
              <a:rPr lang="en-US" dirty="0"/>
              <a:t>Click to edit Master title style</a:t>
            </a:r>
          </a:p>
        </p:txBody>
      </p:sp>
      <p:sp>
        <p:nvSpPr>
          <p:cNvPr id="13" name="Text Placeholder 2">
            <a:extLst>
              <a:ext uri="{FF2B5EF4-FFF2-40B4-BE49-F238E27FC236}">
                <a16:creationId xmlns:a16="http://schemas.microsoft.com/office/drawing/2014/main" id="{B4A24C6E-B46B-052B-14AF-08C705E55A2E}"/>
              </a:ext>
            </a:extLst>
          </p:cNvPr>
          <p:cNvSpPr>
            <a:spLocks noGrp="1"/>
          </p:cNvSpPr>
          <p:nvPr>
            <p:ph type="body" idx="1"/>
          </p:nvPr>
        </p:nvSpPr>
        <p:spPr>
          <a:xfrm>
            <a:off x="5230368" y="3813048"/>
            <a:ext cx="2112264" cy="711200"/>
          </a:xfrm>
        </p:spPr>
        <p:txBody>
          <a:bodyPr anchor="b">
            <a:norm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D803DA3C-F09E-61FF-139B-50144783786A}"/>
              </a:ext>
            </a:extLst>
          </p:cNvPr>
          <p:cNvSpPr>
            <a:spLocks noGrp="1"/>
          </p:cNvSpPr>
          <p:nvPr>
            <p:ph sz="half" idx="2"/>
          </p:nvPr>
        </p:nvSpPr>
        <p:spPr>
          <a:xfrm>
            <a:off x="5230368"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
        <p:nvSpPr>
          <p:cNvPr id="15" name="Text Placeholder 4">
            <a:extLst>
              <a:ext uri="{FF2B5EF4-FFF2-40B4-BE49-F238E27FC236}">
                <a16:creationId xmlns:a16="http://schemas.microsoft.com/office/drawing/2014/main" id="{8D23143E-34D4-7916-690C-3BE380588664}"/>
              </a:ext>
            </a:extLst>
          </p:cNvPr>
          <p:cNvSpPr>
            <a:spLocks noGrp="1"/>
          </p:cNvSpPr>
          <p:nvPr>
            <p:ph type="body" sz="quarter" idx="3"/>
          </p:nvPr>
        </p:nvSpPr>
        <p:spPr>
          <a:xfrm>
            <a:off x="8074152" y="3813048"/>
            <a:ext cx="1901952" cy="711200"/>
          </a:xfrm>
        </p:spPr>
        <p:txBody>
          <a:bodyPr anchor="b">
            <a:no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a:extLst>
              <a:ext uri="{FF2B5EF4-FFF2-40B4-BE49-F238E27FC236}">
                <a16:creationId xmlns:a16="http://schemas.microsoft.com/office/drawing/2014/main" id="{6FEC2F71-3E9B-0E18-C638-41C2B0C8D5D6}"/>
              </a:ext>
            </a:extLst>
          </p:cNvPr>
          <p:cNvSpPr>
            <a:spLocks noGrp="1"/>
          </p:cNvSpPr>
          <p:nvPr>
            <p:ph sz="quarter" idx="4"/>
          </p:nvPr>
        </p:nvSpPr>
        <p:spPr>
          <a:xfrm>
            <a:off x="8074152"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dirty="0"/>
              <a:t>Click to edit Master text styles</a:t>
            </a:r>
            <a:endParaRPr dirty="0"/>
          </a:p>
        </p:txBody>
      </p:sp>
    </p:spTree>
    <p:extLst>
      <p:ext uri="{BB962C8B-B14F-4D97-AF65-F5344CB8AC3E}">
        <p14:creationId xmlns:p14="http://schemas.microsoft.com/office/powerpoint/2010/main" val="39265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444752"/>
            <a:ext cx="10360152" cy="4416552"/>
          </a:xfrm>
        </p:spPr>
        <p:txBody>
          <a:bodyPr lIns="91440" rIns="91440" anchor="t">
            <a:noAutofit/>
          </a:bodyPr>
          <a:lstStyle>
            <a:lvl1pPr algn="l">
              <a:lnSpc>
                <a:spcPct val="100000"/>
              </a:lnSpc>
              <a:defRPr sz="4000" b="0" cap="none" baseline="0">
                <a:solidFill>
                  <a:schemeClr val="accent1">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7543800" y="5495544"/>
            <a:ext cx="4494212" cy="484632"/>
          </a:xfrm>
        </p:spPr>
        <p:txBody>
          <a:bodyPr anchor="t">
            <a:noAutofit/>
          </a:bodyPr>
          <a:lstStyle>
            <a:lvl1pPr marL="0" indent="0" algn="l">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4" name="Straight Connector 3">
            <a:extLst>
              <a:ext uri="{FF2B5EF4-FFF2-40B4-BE49-F238E27FC236}">
                <a16:creationId xmlns:a16="http://schemas.microsoft.com/office/drawing/2014/main" id="{37B62AAD-BDB5-5645-A722-E6A8180BB714}"/>
              </a:ext>
            </a:extLst>
          </p:cNvPr>
          <p:cNvCxnSpPr>
            <a:cxnSpLocks/>
          </p:cNvCxnSpPr>
          <p:nvPr userDrawn="1"/>
        </p:nvCxnSpPr>
        <p:spPr>
          <a:xfrm>
            <a:off x="7618412" y="6172200"/>
            <a:ext cx="4570413"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3C4F48-5124-C46E-5828-45F6F65E000F}"/>
              </a:ext>
            </a:extLst>
          </p:cNvPr>
          <p:cNvCxnSpPr>
            <a:cxnSpLocks/>
          </p:cNvCxnSpPr>
          <p:nvPr userDrawn="1"/>
        </p:nvCxnSpPr>
        <p:spPr>
          <a:xfrm>
            <a:off x="0" y="6400800"/>
            <a:ext cx="12188825"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9144000" y="0"/>
            <a:ext cx="2587752" cy="6858000"/>
          </a:xfrm>
          <a:solidFill>
            <a:schemeClr val="bg2"/>
          </a:solidFill>
        </p:spPr>
        <p:txBody>
          <a:bodyPr anchor="ctr"/>
          <a:lstStyle>
            <a:lvl1pPr marL="0" indent="0" algn="ctr">
              <a:buNone/>
              <a:defRPr/>
            </a:lvl1pPr>
          </a:lstStyle>
          <a:p>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841248" y="2414016"/>
            <a:ext cx="7013448" cy="3374136"/>
          </a:xfrm>
        </p:spPr>
        <p:txBody>
          <a:bodyPr/>
          <a:lstStyle>
            <a:lvl1pPr>
              <a:defRPr>
                <a:solidFill>
                  <a:schemeClr val="tx2">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3631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8883" y="431800"/>
            <a:ext cx="9751060" cy="1625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218883" y="2362200"/>
            <a:ext cx="9751060" cy="37084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rot="5400000">
            <a:off x="11183112" y="5413248"/>
            <a:ext cx="1298448" cy="219456"/>
          </a:xfrm>
          <a:prstGeom prst="rect">
            <a:avLst/>
          </a:prstGeom>
        </p:spPr>
        <p:txBody>
          <a:bodyPr vert="horz" lIns="91440" tIns="45720" rIns="91440" bIns="45720" rtlCol="0" anchor="ctr">
            <a:noAutofit/>
          </a:bodyPr>
          <a:lstStyle>
            <a:lvl1pPr algn="r">
              <a:defRPr sz="800" cap="all" baseline="0">
                <a:solidFill>
                  <a:schemeClr val="accent2">
                    <a:lumMod val="20000"/>
                    <a:lumOff val="80000"/>
                  </a:schemeClr>
                </a:solidFill>
              </a:defRPr>
            </a:lvl1pPr>
          </a:lstStyle>
          <a:p>
            <a:r>
              <a:rPr lang="en-US" dirty="0"/>
              <a:t>CLASSICAL LITERATURE</a:t>
            </a:r>
          </a:p>
        </p:txBody>
      </p:sp>
      <p:sp>
        <p:nvSpPr>
          <p:cNvPr id="6" name="Slide Number Placeholder 5"/>
          <p:cNvSpPr>
            <a:spLocks noGrp="1"/>
          </p:cNvSpPr>
          <p:nvPr>
            <p:ph type="sldNum" sz="quarter" idx="4"/>
          </p:nvPr>
        </p:nvSpPr>
        <p:spPr>
          <a:xfrm>
            <a:off x="11565572" y="6245352"/>
            <a:ext cx="548640" cy="457200"/>
          </a:xfrm>
          <a:prstGeom prst="rect">
            <a:avLst/>
          </a:prstGeom>
        </p:spPr>
        <p:txBody>
          <a:bodyPr vert="horz" lIns="0" tIns="0" rIns="0" bIns="0" rtlCol="0" anchor="ctr">
            <a:noAutofit/>
          </a:bodyPr>
          <a:lstStyle>
            <a:lvl1pPr algn="ctr">
              <a:defRPr sz="3000">
                <a:solidFill>
                  <a:schemeClr val="accent2">
                    <a:lumMod val="20000"/>
                    <a:lumOff val="80000"/>
                  </a:schemeClr>
                </a:solidFill>
                <a:latin typeface="+mj-l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73" r:id="rId1"/>
    <p:sldLayoutId id="2147483766" r:id="rId2"/>
    <p:sldLayoutId id="2147483767" r:id="rId3"/>
    <p:sldLayoutId id="2147483768" r:id="rId4"/>
    <p:sldLayoutId id="2147483769" r:id="rId5"/>
    <p:sldLayoutId id="2147483759" r:id="rId6"/>
    <p:sldLayoutId id="2147483770" r:id="rId7"/>
    <p:sldLayoutId id="2147483771" r:id="rId8"/>
    <p:sldLayoutId id="2147483772" r:id="rId9"/>
    <p:sldLayoutId id="2147483774" r:id="rId10"/>
    <p:sldLayoutId id="2147483775" r:id="rId11"/>
    <p:sldLayoutId id="2147483762" r:id="rId12"/>
    <p:sldLayoutId id="2147483763" r:id="rId13"/>
    <p:sldLayoutId id="2147483764" r:id="rId14"/>
    <p:sldLayoutId id="214748376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lumMod val="50000"/>
          </a:schemeClr>
        </a:buClr>
        <a:buFont typeface="Arial"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6888" algn="l" defTabSz="914400" rtl="0" eaLnBrk="1" latinLnBrk="0" hangingPunct="1">
        <a:lnSpc>
          <a:spcPct val="90000"/>
        </a:lnSpc>
        <a:spcBef>
          <a:spcPts val="800"/>
        </a:spcBef>
        <a:buClr>
          <a:schemeClr val="tx1">
            <a:lumMod val="50000"/>
          </a:schemeClr>
        </a:buClr>
        <a:buFont typeface="Arial"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392" indent="-246888" algn="l" defTabSz="914400" rtl="0" eaLnBrk="1" latinLnBrk="0" hangingPunct="1">
        <a:lnSpc>
          <a:spcPct val="90000"/>
        </a:lnSpc>
        <a:spcBef>
          <a:spcPts val="800"/>
        </a:spcBef>
        <a:buClr>
          <a:schemeClr val="tx1">
            <a:lumMod val="50000"/>
          </a:schemeClr>
        </a:buClr>
        <a:buFont typeface="Arial"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2144"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3896"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descr="Wooden library">
            <a:extLst>
              <a:ext uri="{FF2B5EF4-FFF2-40B4-BE49-F238E27FC236}">
                <a16:creationId xmlns:a16="http://schemas.microsoft.com/office/drawing/2014/main" id="{B2CFDBFB-F04E-9E7A-5F81-0667FBC14334}"/>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140000"/>
                    </a14:imgEffect>
                    <a14:imgEffect>
                      <a14:brightnessContrast bright="-60000" contrast="-10000"/>
                    </a14:imgEffect>
                  </a14:imgLayer>
                </a14:imgProps>
              </a:ex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44A635A2-CC0C-270C-AC8A-59116BD6AE1E}"/>
              </a:ext>
            </a:extLst>
          </p:cNvPr>
          <p:cNvSpPr>
            <a:spLocks noGrp="1"/>
          </p:cNvSpPr>
          <p:nvPr>
            <p:ph type="title"/>
          </p:nvPr>
        </p:nvSpPr>
        <p:spPr/>
        <p:txBody>
          <a:bodyPr/>
          <a:lstStyle/>
          <a:p>
            <a:r>
              <a:rPr lang="en-US" dirty="0"/>
              <a:t>University System</a:t>
            </a:r>
          </a:p>
        </p:txBody>
      </p:sp>
      <p:sp>
        <p:nvSpPr>
          <p:cNvPr id="6" name="Text Placeholder 5">
            <a:extLst>
              <a:ext uri="{FF2B5EF4-FFF2-40B4-BE49-F238E27FC236}">
                <a16:creationId xmlns:a16="http://schemas.microsoft.com/office/drawing/2014/main" id="{0E430ABE-5769-388C-63FF-B1EA6AB45373}"/>
              </a:ext>
            </a:extLst>
          </p:cNvPr>
          <p:cNvSpPr>
            <a:spLocks noGrp="1"/>
          </p:cNvSpPr>
          <p:nvPr>
            <p:ph type="body" idx="1"/>
          </p:nvPr>
        </p:nvSpPr>
        <p:spPr/>
        <p:txBody>
          <a:bodyPr/>
          <a:lstStyle/>
          <a:p>
            <a:r>
              <a:rPr lang="en-US" dirty="0">
                <a:cs typeface="Gill Sans Light"/>
              </a:rPr>
              <a:t>Mohamed Saeed</a:t>
            </a:r>
            <a:endParaRPr lang="en-US" dirty="0"/>
          </a:p>
          <a:p>
            <a:endParaRPr lang="en-US" dirty="0"/>
          </a:p>
        </p:txBody>
      </p:sp>
    </p:spTree>
    <p:extLst>
      <p:ext uri="{BB962C8B-B14F-4D97-AF65-F5344CB8AC3E}">
        <p14:creationId xmlns:p14="http://schemas.microsoft.com/office/powerpoint/2010/main" val="37964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BB63A-DF09-2F40-2A91-91C62E78F965}"/>
              </a:ext>
            </a:extLst>
          </p:cNvPr>
          <p:cNvSpPr>
            <a:spLocks noGrp="1"/>
          </p:cNvSpPr>
          <p:nvPr>
            <p:ph type="title"/>
          </p:nvPr>
        </p:nvSpPr>
        <p:spPr>
          <a:xfrm>
            <a:off x="227012" y="609600"/>
            <a:ext cx="8610600" cy="5562600"/>
          </a:xfrm>
        </p:spPr>
        <p:txBody>
          <a:bodyPr/>
          <a:lstStyle/>
          <a:p>
            <a:pPr algn="ctr"/>
            <a:r>
              <a:rPr lang="en-US" sz="3200" dirty="0">
                <a:solidFill>
                  <a:schemeClr val="accent4">
                    <a:lumMod val="75000"/>
                  </a:schemeClr>
                </a:solidFill>
              </a:rPr>
              <a:t>The University Management System allows admins to perform operations such as adding, updating, and selecting information related to students, courses, grades, and departments. It also supports the assignment of courses to students and get reports about courses</a:t>
            </a:r>
          </a:p>
        </p:txBody>
      </p:sp>
      <p:pic>
        <p:nvPicPr>
          <p:cNvPr id="4" name="Picture Placeholder 3" descr="Stamps with alphabet letters">
            <a:extLst>
              <a:ext uri="{FF2B5EF4-FFF2-40B4-BE49-F238E27FC236}">
                <a16:creationId xmlns:a16="http://schemas.microsoft.com/office/drawing/2014/main" id="{EB0CAA8D-A852-C4A7-5B8F-CCB921FFB6CF}"/>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Tree>
    <p:extLst>
      <p:ext uri="{BB962C8B-B14F-4D97-AF65-F5344CB8AC3E}">
        <p14:creationId xmlns:p14="http://schemas.microsoft.com/office/powerpoint/2010/main" val="369216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9E83E-DABB-3B38-3F4C-554017758D0F}"/>
              </a:ext>
            </a:extLst>
          </p:cNvPr>
          <p:cNvSpPr>
            <a:spLocks noGrp="1"/>
          </p:cNvSpPr>
          <p:nvPr>
            <p:ph type="title"/>
          </p:nvPr>
        </p:nvSpPr>
        <p:spPr>
          <a:xfrm>
            <a:off x="379412" y="304800"/>
            <a:ext cx="6858000" cy="1700784"/>
          </a:xfrm>
        </p:spPr>
        <p:txBody>
          <a:bodyPr/>
          <a:lstStyle/>
          <a:p>
            <a:r>
              <a:rPr lang="en-US" dirty="0"/>
              <a:t>Application </a:t>
            </a:r>
            <a:br>
              <a:rPr lang="en-US" dirty="0"/>
            </a:br>
            <a:r>
              <a:rPr lang="en-US" dirty="0"/>
              <a:t>components</a:t>
            </a:r>
          </a:p>
        </p:txBody>
      </p:sp>
      <p:sp>
        <p:nvSpPr>
          <p:cNvPr id="3" name="Content Placeholder 2">
            <a:extLst>
              <a:ext uri="{FF2B5EF4-FFF2-40B4-BE49-F238E27FC236}">
                <a16:creationId xmlns:a16="http://schemas.microsoft.com/office/drawing/2014/main" id="{3BC072D3-FB5F-DC02-A58C-DCF4B14ADF0F}"/>
              </a:ext>
            </a:extLst>
          </p:cNvPr>
          <p:cNvSpPr>
            <a:spLocks noGrp="1"/>
          </p:cNvSpPr>
          <p:nvPr>
            <p:ph sz="quarter" idx="14"/>
          </p:nvPr>
        </p:nvSpPr>
        <p:spPr>
          <a:xfrm>
            <a:off x="379412" y="3172968"/>
            <a:ext cx="6606604" cy="3380232"/>
          </a:xfrm>
        </p:spPr>
        <p:txBody>
          <a:bodyPr/>
          <a:lstStyle/>
          <a:p>
            <a:r>
              <a:rPr lang="en-US" sz="2000" b="1" dirty="0"/>
              <a:t>FXML Files</a:t>
            </a:r>
            <a:r>
              <a:rPr lang="en-US" b="1" dirty="0"/>
              <a:t>: are the scenes, interfaces or GUI used in the application</a:t>
            </a:r>
            <a:r>
              <a:rPr lang="en-US" dirty="0"/>
              <a:t>. </a:t>
            </a:r>
          </a:p>
          <a:p>
            <a:r>
              <a:rPr lang="en-US" sz="2000" b="1" dirty="0"/>
              <a:t>Controllers</a:t>
            </a:r>
            <a:r>
              <a:rPr lang="en-US" dirty="0"/>
              <a:t> </a:t>
            </a:r>
            <a:r>
              <a:rPr lang="en-US" sz="2000" b="1" dirty="0"/>
              <a:t>Classes</a:t>
            </a:r>
            <a:r>
              <a:rPr lang="en-US" dirty="0"/>
              <a:t>: </a:t>
            </a:r>
            <a:r>
              <a:rPr lang="en-US" b="1" dirty="0"/>
              <a:t>are classes made of the FXML files used in handling each element in the scene and show information on the GUI using OOP concepts. </a:t>
            </a:r>
          </a:p>
          <a:p>
            <a:r>
              <a:rPr lang="en-US" sz="2000" b="1" dirty="0"/>
              <a:t>DTO</a:t>
            </a:r>
            <a:r>
              <a:rPr lang="en-US" dirty="0"/>
              <a:t> </a:t>
            </a:r>
            <a:r>
              <a:rPr lang="en-US" sz="2000" b="1" dirty="0"/>
              <a:t>Classes</a:t>
            </a:r>
            <a:r>
              <a:rPr lang="en-US" dirty="0"/>
              <a:t>: </a:t>
            </a:r>
            <a:r>
              <a:rPr lang="en-US" b="1" dirty="0"/>
              <a:t>are simple Java classes that are used to transfer data between software application subsystems or layers</a:t>
            </a:r>
            <a:r>
              <a:rPr lang="en-US" dirty="0"/>
              <a:t>.</a:t>
            </a:r>
          </a:p>
          <a:p>
            <a:r>
              <a:rPr lang="en-US" sz="2000" b="1" dirty="0"/>
              <a:t>DAO Classes</a:t>
            </a:r>
            <a:r>
              <a:rPr lang="en-US" dirty="0"/>
              <a:t>: </a:t>
            </a:r>
            <a:r>
              <a:rPr lang="en-US" b="1" dirty="0"/>
              <a:t>classes typically provide methods for performing CRUD (Create, Read, Update, Delete) operations on the data source</a:t>
            </a:r>
            <a:r>
              <a:rPr lang="en-US" dirty="0"/>
              <a:t>. </a:t>
            </a:r>
          </a:p>
        </p:txBody>
      </p:sp>
      <p:pic>
        <p:nvPicPr>
          <p:cNvPr id="15" name="Picture Placeholder 14" descr="Law books section in library">
            <a:extLst>
              <a:ext uri="{FF2B5EF4-FFF2-40B4-BE49-F238E27FC236}">
                <a16:creationId xmlns:a16="http://schemas.microsoft.com/office/drawing/2014/main" id="{FB041D79-5B82-5892-F892-99D7C8AC57BF}"/>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cxnSp>
        <p:nvCxnSpPr>
          <p:cNvPr id="16" name="Straight Connector 15">
            <a:extLst>
              <a:ext uri="{FF2B5EF4-FFF2-40B4-BE49-F238E27FC236}">
                <a16:creationId xmlns:a16="http://schemas.microsoft.com/office/drawing/2014/main" id="{94B1B529-A184-61C7-8DE0-7B1E70002771}"/>
              </a:ext>
              <a:ext uri="{C183D7F6-B498-43B3-948B-1728B52AA6E4}">
                <adec:decorative xmlns:adec="http://schemas.microsoft.com/office/drawing/2017/decorative" val="1"/>
              </a:ext>
            </a:extLst>
          </p:cNvPr>
          <p:cNvCxnSpPr>
            <a:cxnSpLocks/>
          </p:cNvCxnSpPr>
          <p:nvPr/>
        </p:nvCxnSpPr>
        <p:spPr>
          <a:xfrm flipH="1">
            <a:off x="7722689" y="2667000"/>
            <a:ext cx="361009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4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A1AB49CF-A20A-C64A-C665-4B7DE9AD85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blipFill>
            <a:blip r:embed="rId3"/>
            <a:tile tx="0" ty="0" sx="100000" sy="100000" flip="none" algn="tl"/>
          </a:blipFill>
        </p:spPr>
      </p:pic>
      <p:sp>
        <p:nvSpPr>
          <p:cNvPr id="3" name="Title 2">
            <a:extLst>
              <a:ext uri="{FF2B5EF4-FFF2-40B4-BE49-F238E27FC236}">
                <a16:creationId xmlns:a16="http://schemas.microsoft.com/office/drawing/2014/main" id="{7878276F-2C35-AA75-5D1D-B56CD313ACD9}"/>
              </a:ext>
            </a:extLst>
          </p:cNvPr>
          <p:cNvSpPr>
            <a:spLocks noGrp="1"/>
          </p:cNvSpPr>
          <p:nvPr>
            <p:ph type="title"/>
          </p:nvPr>
        </p:nvSpPr>
        <p:spPr>
          <a:xfrm>
            <a:off x="379412" y="519044"/>
            <a:ext cx="3200400" cy="2084832"/>
          </a:xfrm>
        </p:spPr>
        <p:txBody>
          <a:bodyPr/>
          <a:lstStyle/>
          <a:p>
            <a:r>
              <a:rPr lang="en-US" dirty="0">
                <a:solidFill>
                  <a:srgbClr val="C00000"/>
                </a:solidFill>
              </a:rPr>
              <a:t>Login</a:t>
            </a:r>
            <a:br>
              <a:rPr lang="en-US" dirty="0">
                <a:solidFill>
                  <a:srgbClr val="C00000"/>
                </a:solidFill>
              </a:rPr>
            </a:br>
            <a:r>
              <a:rPr lang="en-US" dirty="0">
                <a:solidFill>
                  <a:srgbClr val="C00000"/>
                </a:solidFill>
              </a:rPr>
              <a:t>Scene</a:t>
            </a:r>
          </a:p>
        </p:txBody>
      </p:sp>
    </p:spTree>
    <p:extLst>
      <p:ext uri="{BB962C8B-B14F-4D97-AF65-F5344CB8AC3E}">
        <p14:creationId xmlns:p14="http://schemas.microsoft.com/office/powerpoint/2010/main" val="419289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ED87-40EF-81C1-D3E4-7A69AE0D7EBF}"/>
            </a:ext>
          </a:extLst>
        </p:cNvPr>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88D3F62F-A775-133E-99C5-276FF96108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p:blipFill>
        <p:spPr>
          <a:xfrm>
            <a:off x="0" y="0"/>
            <a:ext cx="12188826" cy="6858000"/>
          </a:xfrm>
          <a:noFill/>
        </p:spPr>
      </p:pic>
    </p:spTree>
    <p:extLst>
      <p:ext uri="{BB962C8B-B14F-4D97-AF65-F5344CB8AC3E}">
        <p14:creationId xmlns:p14="http://schemas.microsoft.com/office/powerpoint/2010/main" val="88091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6E92-0D52-0B90-EE51-A7CE4B4A407C}"/>
            </a:ext>
          </a:extLst>
        </p:cNvPr>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3C0DA4F7-F5AE-DAC8-F2AD-9B2D9955405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p:blipFill>
        <p:spPr>
          <a:xfrm>
            <a:off x="0" y="0"/>
            <a:ext cx="12188826" cy="6858000"/>
          </a:xfrm>
          <a:noFill/>
        </p:spPr>
      </p:pic>
      <p:pic>
        <p:nvPicPr>
          <p:cNvPr id="4" name="Picture 3" descr="A screenshot of a computer&#10;&#10;Description automatically generated">
            <a:extLst>
              <a:ext uri="{FF2B5EF4-FFF2-40B4-BE49-F238E27FC236}">
                <a16:creationId xmlns:a16="http://schemas.microsoft.com/office/drawing/2014/main" id="{3CA74DDE-BBDE-9F43-3DB6-5CC73DB094D6}"/>
              </a:ext>
            </a:extLst>
          </p:cNvPr>
          <p:cNvPicPr>
            <a:picLocks noChangeAspect="1"/>
          </p:cNvPicPr>
          <p:nvPr/>
        </p:nvPicPr>
        <p:blipFill rotWithShape="1">
          <a:blip r:embed="rId3">
            <a:extLst>
              <a:ext uri="{28A0092B-C50C-407E-A947-70E740481C1C}">
                <a14:useLocalDpi xmlns:a14="http://schemas.microsoft.com/office/drawing/2010/main" val="0"/>
              </a:ext>
            </a:extLst>
          </a:blip>
          <a:srcRect l="13521" t="16532" r="12630" b="34382"/>
          <a:stretch/>
        </p:blipFill>
        <p:spPr>
          <a:xfrm>
            <a:off x="2665412" y="1981200"/>
            <a:ext cx="6324601" cy="3352800"/>
          </a:xfrm>
          <a:prstGeom prst="rect">
            <a:avLst/>
          </a:prstGeom>
        </p:spPr>
      </p:pic>
    </p:spTree>
    <p:extLst>
      <p:ext uri="{BB962C8B-B14F-4D97-AF65-F5344CB8AC3E}">
        <p14:creationId xmlns:p14="http://schemas.microsoft.com/office/powerpoint/2010/main" val="339552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7859DFA4-8C97-F8EF-43DA-CFE6F34D9833}"/>
            </a:ext>
          </a:extLst>
        </p:cNvPr>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5F4A788B-08D4-2466-6FB7-DA4B1A347FB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3333"/>
          <a:stretch/>
        </p:blipFill>
        <p:spPr>
          <a:xfrm>
            <a:off x="6094412" y="381000"/>
            <a:ext cx="5943601" cy="5864352"/>
          </a:xfrm>
          <a:noFill/>
        </p:spPr>
      </p:pic>
      <p:pic>
        <p:nvPicPr>
          <p:cNvPr id="3" name="Picture 2" descr="A screenshot of a computer&#10;&#10;Description automatically generated">
            <a:extLst>
              <a:ext uri="{FF2B5EF4-FFF2-40B4-BE49-F238E27FC236}">
                <a16:creationId xmlns:a16="http://schemas.microsoft.com/office/drawing/2014/main" id="{13590900-EE1B-C983-4C56-C4D5247587F6}"/>
              </a:ext>
            </a:extLst>
          </p:cNvPr>
          <p:cNvPicPr>
            <a:picLocks noChangeAspect="1"/>
          </p:cNvPicPr>
          <p:nvPr/>
        </p:nvPicPr>
        <p:blipFill rotWithShape="1">
          <a:blip r:embed="rId3">
            <a:extLst>
              <a:ext uri="{28A0092B-C50C-407E-A947-70E740481C1C}">
                <a14:useLocalDpi xmlns:a14="http://schemas.microsoft.com/office/drawing/2010/main" val="0"/>
              </a:ext>
            </a:extLst>
          </a:blip>
          <a:srcRect t="35555"/>
          <a:stretch/>
        </p:blipFill>
        <p:spPr>
          <a:xfrm>
            <a:off x="150812" y="381000"/>
            <a:ext cx="5867400" cy="5864352"/>
          </a:xfrm>
          <a:prstGeom prst="rect">
            <a:avLst/>
          </a:prstGeom>
        </p:spPr>
      </p:pic>
    </p:spTree>
    <p:extLst>
      <p:ext uri="{BB962C8B-B14F-4D97-AF65-F5344CB8AC3E}">
        <p14:creationId xmlns:p14="http://schemas.microsoft.com/office/powerpoint/2010/main" val="64909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8DBBDFA-6A47-87A7-4C43-10FE40659DE4}"/>
            </a:ext>
          </a:extLst>
        </p:cNvPr>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557C907C-5104-B985-AE2F-98D27A8AE05C}"/>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3333"/>
          <a:stretch/>
        </p:blipFill>
        <p:spPr>
          <a:xfrm>
            <a:off x="6094412" y="381000"/>
            <a:ext cx="5943601" cy="5864352"/>
          </a:xfrm>
          <a:noFill/>
        </p:spPr>
      </p:pic>
      <p:pic>
        <p:nvPicPr>
          <p:cNvPr id="3" name="Picture 2" descr="A screenshot of a computer&#10;&#10;Description automatically generated">
            <a:extLst>
              <a:ext uri="{FF2B5EF4-FFF2-40B4-BE49-F238E27FC236}">
                <a16:creationId xmlns:a16="http://schemas.microsoft.com/office/drawing/2014/main" id="{E7A5445F-0DA1-0CB6-9DA5-24EB0A4B3071}"/>
              </a:ext>
            </a:extLst>
          </p:cNvPr>
          <p:cNvPicPr>
            <a:picLocks noChangeAspect="1"/>
          </p:cNvPicPr>
          <p:nvPr/>
        </p:nvPicPr>
        <p:blipFill rotWithShape="1">
          <a:blip r:embed="rId3">
            <a:extLst>
              <a:ext uri="{28A0092B-C50C-407E-A947-70E740481C1C}">
                <a14:useLocalDpi xmlns:a14="http://schemas.microsoft.com/office/drawing/2010/main" val="0"/>
              </a:ext>
            </a:extLst>
          </a:blip>
          <a:srcRect t="35555"/>
          <a:stretch/>
        </p:blipFill>
        <p:spPr>
          <a:xfrm>
            <a:off x="150812" y="381000"/>
            <a:ext cx="5867400" cy="58643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9E47E20-EA50-D82C-C634-568AF0FABBA0}"/>
              </a:ext>
            </a:extLst>
          </p:cNvPr>
          <p:cNvPicPr>
            <a:picLocks noChangeAspect="1"/>
          </p:cNvPicPr>
          <p:nvPr/>
        </p:nvPicPr>
        <p:blipFill rotWithShape="1">
          <a:blip r:embed="rId4">
            <a:extLst>
              <a:ext uri="{28A0092B-C50C-407E-A947-70E740481C1C}">
                <a14:useLocalDpi xmlns:a14="http://schemas.microsoft.com/office/drawing/2010/main" val="0"/>
              </a:ext>
            </a:extLst>
          </a:blip>
          <a:srcRect l="3232" t="2132" r="1424" b="8991"/>
          <a:stretch/>
        </p:blipFill>
        <p:spPr>
          <a:xfrm>
            <a:off x="455611" y="1143000"/>
            <a:ext cx="4495801" cy="33528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99D21AA-27A8-EBB0-2AC3-1380C91F86DD}"/>
              </a:ext>
            </a:extLst>
          </p:cNvPr>
          <p:cNvPicPr>
            <a:picLocks noChangeAspect="1"/>
          </p:cNvPicPr>
          <p:nvPr/>
        </p:nvPicPr>
        <p:blipFill rotWithShape="1">
          <a:blip r:embed="rId5">
            <a:extLst>
              <a:ext uri="{28A0092B-C50C-407E-A947-70E740481C1C}">
                <a14:useLocalDpi xmlns:a14="http://schemas.microsoft.com/office/drawing/2010/main" val="0"/>
              </a:ext>
            </a:extLst>
          </a:blip>
          <a:srcRect l="1487" r="9237" b="14005"/>
          <a:stretch/>
        </p:blipFill>
        <p:spPr>
          <a:xfrm>
            <a:off x="6780212" y="1523734"/>
            <a:ext cx="4419600" cy="3276866"/>
          </a:xfrm>
          <a:prstGeom prst="rect">
            <a:avLst/>
          </a:prstGeom>
        </p:spPr>
      </p:pic>
    </p:spTree>
    <p:extLst>
      <p:ext uri="{BB962C8B-B14F-4D97-AF65-F5344CB8AC3E}">
        <p14:creationId xmlns:p14="http://schemas.microsoft.com/office/powerpoint/2010/main" val="3727779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EB89EDE-7026-B0CC-1681-F840A07A8510}"/>
            </a:ext>
          </a:extLst>
        </p:cNvPr>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AD60BC23-C89F-D604-52A6-CB29D53885A2}"/>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b="27400"/>
          <a:stretch/>
        </p:blipFill>
        <p:spPr>
          <a:xfrm>
            <a:off x="20" y="10"/>
            <a:ext cx="12188805" cy="6857990"/>
          </a:xfrm>
          <a:noFill/>
        </p:spPr>
      </p:pic>
    </p:spTree>
    <p:extLst>
      <p:ext uri="{BB962C8B-B14F-4D97-AF65-F5344CB8AC3E}">
        <p14:creationId xmlns:p14="http://schemas.microsoft.com/office/powerpoint/2010/main" val="1737942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121A93F9-5A5A-6779-AD8B-4C5B15EB4DD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D5166AB-FC52-CFE9-D567-2CE5E8F16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62" y="1547576"/>
            <a:ext cx="11849100" cy="3762847"/>
          </a:xfrm>
          <a:prstGeom prst="rect">
            <a:avLst/>
          </a:prstGeom>
        </p:spPr>
      </p:pic>
    </p:spTree>
    <p:extLst>
      <p:ext uri="{BB962C8B-B14F-4D97-AF65-F5344CB8AC3E}">
        <p14:creationId xmlns:p14="http://schemas.microsoft.com/office/powerpoint/2010/main" val="456656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hand writing on a blackboard&#10;&#10;Description automatically generated">
            <a:extLst>
              <a:ext uri="{FF2B5EF4-FFF2-40B4-BE49-F238E27FC236}">
                <a16:creationId xmlns:a16="http://schemas.microsoft.com/office/drawing/2014/main" id="{E440AB0C-1800-9826-AF71-CFD8EE8C2473}"/>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l="26"/>
          <a:stretch/>
        </p:blipFill>
        <p:spPr>
          <a:xfrm>
            <a:off x="20" y="10"/>
            <a:ext cx="12188805" cy="6857990"/>
          </a:xfrm>
          <a:noFill/>
        </p:spPr>
      </p:pic>
      <p:sp>
        <p:nvSpPr>
          <p:cNvPr id="2" name="Footer Placeholder 1">
            <a:extLst>
              <a:ext uri="{FF2B5EF4-FFF2-40B4-BE49-F238E27FC236}">
                <a16:creationId xmlns:a16="http://schemas.microsoft.com/office/drawing/2014/main" id="{13F5179F-D2D2-EDD1-8289-580FCF82B9A1}"/>
              </a:ext>
            </a:extLst>
          </p:cNvPr>
          <p:cNvSpPr>
            <a:spLocks noGrp="1"/>
          </p:cNvSpPr>
          <p:nvPr>
            <p:ph type="ftr" sz="quarter" idx="10"/>
          </p:nvPr>
        </p:nvSpPr>
        <p:spPr/>
        <p:txBody>
          <a:bodyPr/>
          <a:lstStyle/>
          <a:p>
            <a:pPr>
              <a:spcAft>
                <a:spcPts val="600"/>
              </a:spcAft>
            </a:pPr>
            <a:r>
              <a:rPr lang="en-US"/>
              <a:t>CLASSICAL LITERATURE</a:t>
            </a:r>
          </a:p>
        </p:txBody>
      </p:sp>
      <p:sp>
        <p:nvSpPr>
          <p:cNvPr id="3" name="Slide Number Placeholder 2" hidden="1">
            <a:extLst>
              <a:ext uri="{FF2B5EF4-FFF2-40B4-BE49-F238E27FC236}">
                <a16:creationId xmlns:a16="http://schemas.microsoft.com/office/drawing/2014/main" id="{574BFA51-BF03-B762-CDF7-25BCD33B989A}"/>
              </a:ext>
            </a:extLst>
          </p:cNvPr>
          <p:cNvSpPr>
            <a:spLocks noGrp="1"/>
          </p:cNvSpPr>
          <p:nvPr>
            <p:ph type="sldNum" sz="quarter" idx="12"/>
          </p:nvPr>
        </p:nvSpPr>
        <p:spPr/>
        <p:txBody>
          <a:bodyPr/>
          <a:lstStyle/>
          <a:p>
            <a:pPr>
              <a:spcAft>
                <a:spcPts val="600"/>
              </a:spcAft>
            </a:pPr>
            <a:fld id="{DF28FB93-0A08-4E7D-8E63-9EFA29F1E093}" type="slidenum">
              <a:rPr lang="en-US" smtClean="0"/>
              <a:pPr>
                <a:spcAft>
                  <a:spcPts val="600"/>
                </a:spcAft>
              </a:pPr>
              <a:t>19</a:t>
            </a:fld>
            <a:endParaRPr lang="en-US"/>
          </a:p>
        </p:txBody>
      </p:sp>
    </p:spTree>
    <p:extLst>
      <p:ext uri="{BB962C8B-B14F-4D97-AF65-F5344CB8AC3E}">
        <p14:creationId xmlns:p14="http://schemas.microsoft.com/office/powerpoint/2010/main" val="175306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tack of books with open pages&#10;&#10;Description automatically generated">
            <a:extLst>
              <a:ext uri="{FF2B5EF4-FFF2-40B4-BE49-F238E27FC236}">
                <a16:creationId xmlns:a16="http://schemas.microsoft.com/office/drawing/2014/main" id="{7574BA57-B0B5-8D24-E04D-5D19962F46D2}"/>
              </a:ext>
            </a:extLst>
          </p:cNvPr>
          <p:cNvPicPr>
            <a:picLocks noGrp="1" noChangeAspect="1"/>
          </p:cNvPicPr>
          <p:nvPr>
            <p:ph type="pic" sz="quarter" idx="13"/>
          </p:nvPr>
        </p:nvPicPr>
        <p:blipFill rotWithShape="1">
          <a:blip r:embed="rId2"/>
          <a:srcRect l="33173" r="33173"/>
          <a:stretch/>
        </p:blipFill>
        <p:spPr>
          <a:xfrm>
            <a:off x="20" y="10"/>
            <a:ext cx="3355828" cy="6857990"/>
          </a:xfrm>
          <a:noFill/>
        </p:spPr>
      </p:pic>
      <p:sp>
        <p:nvSpPr>
          <p:cNvPr id="10" name="Content Placeholder 9">
            <a:extLst>
              <a:ext uri="{FF2B5EF4-FFF2-40B4-BE49-F238E27FC236}">
                <a16:creationId xmlns:a16="http://schemas.microsoft.com/office/drawing/2014/main" id="{54D06F93-BADF-B868-37D1-DA06AE928C1E}"/>
              </a:ext>
            </a:extLst>
          </p:cNvPr>
          <p:cNvSpPr>
            <a:spLocks noGrp="1"/>
          </p:cNvSpPr>
          <p:nvPr>
            <p:ph sz="quarter" idx="14"/>
          </p:nvPr>
        </p:nvSpPr>
        <p:spPr>
          <a:xfrm>
            <a:off x="4164435" y="2764537"/>
            <a:ext cx="7411869" cy="2291635"/>
          </a:xfrm>
        </p:spPr>
        <p:txBody>
          <a:bodyPr vert="horz" lIns="91440" tIns="45720" rIns="91440" bIns="45720" rtlCol="0" anchor="t">
            <a:normAutofit/>
          </a:bodyPr>
          <a:lstStyle/>
          <a:p>
            <a:pPr marL="246380" indent="-246380"/>
            <a:r>
              <a:rPr lang="en-US" sz="2400" b="1" dirty="0">
                <a:cs typeface="Gill Sans Light"/>
              </a:rPr>
              <a:t>Entity Relationship Diagram ERD</a:t>
            </a:r>
            <a:endParaRPr lang="en-US" sz="2400" b="1" dirty="0"/>
          </a:p>
          <a:p>
            <a:pPr marL="246380" indent="-246380"/>
            <a:r>
              <a:rPr lang="en-US" sz="2400" b="1" dirty="0">
                <a:cs typeface="Gill Sans Light"/>
              </a:rPr>
              <a:t>SQL &amp; PLSQL</a:t>
            </a:r>
            <a:endParaRPr lang="en-US" sz="2400" b="1" dirty="0"/>
          </a:p>
          <a:p>
            <a:pPr marL="246380" indent="-246380"/>
            <a:r>
              <a:rPr lang="en-US" sz="2400" b="1" dirty="0">
                <a:cs typeface="Gill Sans Light"/>
              </a:rPr>
              <a:t>Automation Scripts</a:t>
            </a:r>
            <a:endParaRPr lang="en-US" sz="2400" b="1" dirty="0"/>
          </a:p>
          <a:p>
            <a:pPr marL="246380" indent="-246380">
              <a:buClr>
                <a:srgbClr val="000000"/>
              </a:buClr>
            </a:pPr>
            <a:r>
              <a:rPr lang="en-US" sz="2400" b="1" dirty="0">
                <a:cs typeface="Gill Sans Light"/>
              </a:rPr>
              <a:t>Java App</a:t>
            </a:r>
            <a:endParaRPr lang="en-US" sz="2400" b="1" dirty="0"/>
          </a:p>
          <a:p>
            <a:pPr marL="246380" indent="-246380">
              <a:buClr>
                <a:srgbClr val="000000"/>
              </a:buClr>
            </a:pPr>
            <a:endParaRPr lang="en-US" dirty="0"/>
          </a:p>
          <a:p>
            <a:pPr marL="246380" indent="-246380"/>
            <a:endParaRPr lang="en-US" dirty="0"/>
          </a:p>
        </p:txBody>
      </p:sp>
      <p:sp>
        <p:nvSpPr>
          <p:cNvPr id="3" name="Title 2">
            <a:extLst>
              <a:ext uri="{FF2B5EF4-FFF2-40B4-BE49-F238E27FC236}">
                <a16:creationId xmlns:a16="http://schemas.microsoft.com/office/drawing/2014/main" id="{EA297CFA-6E96-2C78-BAF9-FECDA0D2C023}"/>
              </a:ext>
            </a:extLst>
          </p:cNvPr>
          <p:cNvSpPr>
            <a:spLocks noGrp="1"/>
          </p:cNvSpPr>
          <p:nvPr>
            <p:ph type="title"/>
          </p:nvPr>
        </p:nvSpPr>
        <p:spPr>
          <a:xfrm>
            <a:off x="4178808" y="640080"/>
            <a:ext cx="7397496" cy="1417320"/>
          </a:xfrm>
        </p:spPr>
        <p:txBody>
          <a:bodyPr anchor="t">
            <a:normAutofit/>
          </a:bodyPr>
          <a:lstStyle/>
          <a:p>
            <a:r>
              <a:rPr lang="en-US" dirty="0"/>
              <a:t>Mile Stones</a:t>
            </a:r>
          </a:p>
        </p:txBody>
      </p:sp>
    </p:spTree>
    <p:extLst>
      <p:ext uri="{BB962C8B-B14F-4D97-AF65-F5344CB8AC3E}">
        <p14:creationId xmlns:p14="http://schemas.microsoft.com/office/powerpoint/2010/main" val="177929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hand writing on a blackboard&#10;&#10;Description automatically generated">
            <a:extLst>
              <a:ext uri="{FF2B5EF4-FFF2-40B4-BE49-F238E27FC236}">
                <a16:creationId xmlns:a16="http://schemas.microsoft.com/office/drawing/2014/main" id="{AE327891-3E93-45F5-DA6A-62E70E9FE61E}"/>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13740" b="5012"/>
          <a:stretch/>
        </p:blipFill>
        <p:spPr>
          <a:xfrm>
            <a:off x="20" y="10"/>
            <a:ext cx="12188805" cy="6857990"/>
          </a:xfrm>
          <a:noFill/>
        </p:spPr>
      </p:pic>
      <p:sp>
        <p:nvSpPr>
          <p:cNvPr id="2" name="Footer Placeholder 1">
            <a:extLst>
              <a:ext uri="{FF2B5EF4-FFF2-40B4-BE49-F238E27FC236}">
                <a16:creationId xmlns:a16="http://schemas.microsoft.com/office/drawing/2014/main" id="{291C4C52-C9C7-13E3-E8FF-C54A3ABF5995}"/>
              </a:ext>
            </a:extLst>
          </p:cNvPr>
          <p:cNvSpPr>
            <a:spLocks noGrp="1"/>
          </p:cNvSpPr>
          <p:nvPr>
            <p:ph type="ftr" sz="quarter" idx="10"/>
          </p:nvPr>
        </p:nvSpPr>
        <p:spPr/>
        <p:txBody>
          <a:bodyPr/>
          <a:lstStyle/>
          <a:p>
            <a:pPr>
              <a:spcAft>
                <a:spcPts val="600"/>
              </a:spcAft>
            </a:pPr>
            <a:r>
              <a:rPr lang="en-US"/>
              <a:t>CLASSICAL LITERATURE</a:t>
            </a:r>
          </a:p>
        </p:txBody>
      </p:sp>
      <p:sp>
        <p:nvSpPr>
          <p:cNvPr id="3" name="Slide Number Placeholder 2" hidden="1">
            <a:extLst>
              <a:ext uri="{FF2B5EF4-FFF2-40B4-BE49-F238E27FC236}">
                <a16:creationId xmlns:a16="http://schemas.microsoft.com/office/drawing/2014/main" id="{3212B32A-E775-78E9-AEBB-328FD72C2741}"/>
              </a:ext>
            </a:extLst>
          </p:cNvPr>
          <p:cNvSpPr>
            <a:spLocks noGrp="1"/>
          </p:cNvSpPr>
          <p:nvPr>
            <p:ph type="sldNum" sz="quarter" idx="12"/>
          </p:nvPr>
        </p:nvSpPr>
        <p:spPr/>
        <p:txBody>
          <a:bodyPr/>
          <a:lstStyle/>
          <a:p>
            <a:pPr>
              <a:spcAft>
                <a:spcPts val="600"/>
              </a:spcAft>
            </a:pPr>
            <a:fld id="{DF28FB93-0A08-4E7D-8E63-9EFA29F1E093}" type="slidenum">
              <a:rPr lang="en-US" smtClean="0"/>
              <a:pPr>
                <a:spcAft>
                  <a:spcPts val="600"/>
                </a:spcAft>
              </a:pPr>
              <a:t>20</a:t>
            </a:fld>
            <a:endParaRPr lang="en-US"/>
          </a:p>
        </p:txBody>
      </p:sp>
    </p:spTree>
    <p:extLst>
      <p:ext uri="{BB962C8B-B14F-4D97-AF65-F5344CB8AC3E}">
        <p14:creationId xmlns:p14="http://schemas.microsoft.com/office/powerpoint/2010/main" val="374239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86BD115-871D-82D1-2DFB-3A52180FBD13}"/>
              </a:ext>
            </a:extLst>
          </p:cNvPr>
          <p:cNvSpPr>
            <a:spLocks noGrp="1"/>
          </p:cNvSpPr>
          <p:nvPr>
            <p:ph type="ftr" sz="quarter" idx="10"/>
          </p:nvPr>
        </p:nvSpPr>
        <p:spPr>
          <a:xfrm rot="5400000">
            <a:off x="11183112" y="5413248"/>
            <a:ext cx="1298448" cy="219456"/>
          </a:xfrm>
        </p:spPr>
        <p:txBody>
          <a:bodyPr anchor="ctr">
            <a:normAutofit/>
          </a:bodyPr>
          <a:lstStyle/>
          <a:p>
            <a:pPr>
              <a:spcAft>
                <a:spcPts val="600"/>
              </a:spcAft>
            </a:pPr>
            <a:r>
              <a:rPr lang="en-US" dirty="0"/>
              <a:t>CLASSICAL LITERATURE</a:t>
            </a:r>
          </a:p>
        </p:txBody>
      </p:sp>
      <p:sp>
        <p:nvSpPr>
          <p:cNvPr id="4" name="Slide Number Placeholder 3">
            <a:extLst>
              <a:ext uri="{FF2B5EF4-FFF2-40B4-BE49-F238E27FC236}">
                <a16:creationId xmlns:a16="http://schemas.microsoft.com/office/drawing/2014/main" id="{5406B382-58E4-4C3E-5D66-75B7AEE0E0BC}"/>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dirty="0" smtClean="0"/>
              <a:pPr>
                <a:spcAft>
                  <a:spcPts val="600"/>
                </a:spcAft>
              </a:pPr>
              <a:t>3</a:t>
            </a:fld>
            <a:endParaRPr lang="en-US" dirty="0"/>
          </a:p>
        </p:txBody>
      </p:sp>
      <p:pic>
        <p:nvPicPr>
          <p:cNvPr id="9" name="Picture Placeholder 8">
            <a:extLst>
              <a:ext uri="{FF2B5EF4-FFF2-40B4-BE49-F238E27FC236}">
                <a16:creationId xmlns:a16="http://schemas.microsoft.com/office/drawing/2014/main" id="{81EB7C03-64D2-4201-33AF-A85C6E820664}"/>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p:blipFill>
        <p:spPr>
          <a:xfrm>
            <a:off x="74613" y="791761"/>
            <a:ext cx="12039599" cy="5969534"/>
          </a:xfrm>
          <a:noFill/>
        </p:spPr>
      </p:pic>
      <p:sp>
        <p:nvSpPr>
          <p:cNvPr id="7" name="Content Placeholder 6">
            <a:extLst>
              <a:ext uri="{FF2B5EF4-FFF2-40B4-BE49-F238E27FC236}">
                <a16:creationId xmlns:a16="http://schemas.microsoft.com/office/drawing/2014/main" id="{AE6A37A8-18CC-6E48-9E63-E5836A5C7BF8}"/>
              </a:ext>
            </a:extLst>
          </p:cNvPr>
          <p:cNvSpPr>
            <a:spLocks noGrp="1"/>
          </p:cNvSpPr>
          <p:nvPr>
            <p:ph type="title"/>
          </p:nvPr>
        </p:nvSpPr>
        <p:spPr>
          <a:xfrm>
            <a:off x="333887" y="0"/>
            <a:ext cx="1827643" cy="791761"/>
          </a:xfrm>
        </p:spPr>
        <p:txBody>
          <a:bodyPr vert="horz" lIns="91440" tIns="45720" rIns="91440" bIns="45720" rtlCol="0" anchor="t">
            <a:normAutofit fontScale="90000"/>
          </a:bodyPr>
          <a:lstStyle/>
          <a:p>
            <a:pPr marL="0" indent="0">
              <a:buNone/>
            </a:pPr>
            <a:r>
              <a:rPr lang="en-US" b="1" dirty="0"/>
              <a:t>ERD:</a:t>
            </a:r>
          </a:p>
        </p:txBody>
      </p:sp>
    </p:spTree>
    <p:extLst>
      <p:ext uri="{BB962C8B-B14F-4D97-AF65-F5344CB8AC3E}">
        <p14:creationId xmlns:p14="http://schemas.microsoft.com/office/powerpoint/2010/main" val="211886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F46FAC-1340-7933-3843-9D3028F2B157}"/>
              </a:ext>
            </a:extLst>
          </p:cNvPr>
          <p:cNvSpPr>
            <a:spLocks noGrp="1"/>
          </p:cNvSpPr>
          <p:nvPr>
            <p:ph type="title"/>
          </p:nvPr>
        </p:nvSpPr>
        <p:spPr>
          <a:xfrm>
            <a:off x="4164435" y="103475"/>
            <a:ext cx="7411869" cy="738767"/>
          </a:xfrm>
        </p:spPr>
        <p:txBody>
          <a:bodyPr/>
          <a:lstStyle/>
          <a:p>
            <a:r>
              <a:rPr lang="en-US" dirty="0"/>
              <a:t>SQL (Mapping):</a:t>
            </a:r>
          </a:p>
        </p:txBody>
      </p:sp>
      <p:pic>
        <p:nvPicPr>
          <p:cNvPr id="14" name="Picture Placeholder 13" descr="Hardcover books">
            <a:extLst>
              <a:ext uri="{FF2B5EF4-FFF2-40B4-BE49-F238E27FC236}">
                <a16:creationId xmlns:a16="http://schemas.microsoft.com/office/drawing/2014/main" id="{D88DD74C-0A4B-3D88-24B0-18CA695DB22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0" y="0"/>
            <a:ext cx="3226486" cy="6858000"/>
          </a:xfrm>
          <a:prstGeom prst="rect">
            <a:avLst/>
          </a:prstGeom>
        </p:spPr>
      </p:pic>
      <p:sp>
        <p:nvSpPr>
          <p:cNvPr id="5" name="Content Placeholder 4">
            <a:extLst>
              <a:ext uri="{FF2B5EF4-FFF2-40B4-BE49-F238E27FC236}">
                <a16:creationId xmlns:a16="http://schemas.microsoft.com/office/drawing/2014/main" id="{EB1EEE33-5B3D-A31B-F560-8AE9AA449549}"/>
              </a:ext>
            </a:extLst>
          </p:cNvPr>
          <p:cNvSpPr>
            <a:spLocks noGrp="1"/>
          </p:cNvSpPr>
          <p:nvPr>
            <p:ph sz="quarter" idx="15"/>
          </p:nvPr>
        </p:nvSpPr>
        <p:spPr>
          <a:xfrm>
            <a:off x="4160520" y="1424510"/>
            <a:ext cx="7397496" cy="5311109"/>
          </a:xfrm>
        </p:spPr>
        <p:txBody>
          <a:bodyPr vert="horz" lIns="91440" tIns="45720" rIns="91440" bIns="45720" rtlCol="0" anchor="ctr">
            <a:noAutofit/>
          </a:bodyPr>
          <a:lstStyle/>
          <a:p>
            <a:pPr marL="246380" indent="-246380"/>
            <a:r>
              <a:rPr lang="en-US" sz="1800" b="1" dirty="0">
                <a:ea typeface="+mn-lt"/>
                <a:cs typeface="Gill Sans Light"/>
              </a:rPr>
              <a:t>Students (Stu_ID number primary key, Stu_name varchar2(100) not null, City VARCHAR2(50), Street VARCHAR2(50), Faculty VARCHAR2(50), Dept_ID number references Departments (Dept_ID))</a:t>
            </a:r>
            <a:endParaRPr lang="en-US" sz="1800" b="1" dirty="0">
              <a:ea typeface="+mn-lt"/>
            </a:endParaRPr>
          </a:p>
          <a:p>
            <a:pPr marL="246380" indent="-246380">
              <a:buClr>
                <a:srgbClr val="000000"/>
              </a:buClr>
            </a:pPr>
            <a:r>
              <a:rPr lang="en-US" sz="1800" b="1" dirty="0">
                <a:ea typeface="+mn-lt"/>
                <a:cs typeface="Gill Sans Light"/>
              </a:rPr>
              <a:t>Departments (Dept_ID number primary key, Dept_Name varchar2(50) unique not null, Add_Grade VARCHAR2(10)). </a:t>
            </a:r>
            <a:endParaRPr lang="en-US" sz="1800" b="1" dirty="0"/>
          </a:p>
          <a:p>
            <a:pPr marL="246380" indent="-246380">
              <a:buClr>
                <a:srgbClr val="000000"/>
              </a:buClr>
            </a:pPr>
            <a:r>
              <a:rPr lang="en-US" sz="1800" b="1" dirty="0">
                <a:ea typeface="+mn-lt"/>
                <a:cs typeface="Gill Sans Light"/>
              </a:rPr>
              <a:t>Courses (Course_ID number primary key, Course_Name varchar2(100) unique not null, Credit_Hours number not null).</a:t>
            </a:r>
            <a:endParaRPr lang="en-US" sz="1800" b="1" dirty="0"/>
          </a:p>
          <a:p>
            <a:pPr marL="246380" indent="-246380">
              <a:buClr>
                <a:srgbClr val="000000"/>
              </a:buClr>
            </a:pPr>
            <a:r>
              <a:rPr lang="en-US" sz="1800" b="1" dirty="0">
                <a:ea typeface="+mn-lt"/>
                <a:cs typeface="Gill Sans Light"/>
              </a:rPr>
              <a:t>Enrollments (Stu_ID number references Students (Stu_ID), Course_ID number references Courses (Course_ID), semester varchar2(20), Grade varchar2(3)).</a:t>
            </a:r>
            <a:endParaRPr lang="en-US" sz="1800" b="1" dirty="0"/>
          </a:p>
          <a:p>
            <a:pPr marL="246380" indent="-246380">
              <a:buClr>
                <a:srgbClr val="000000"/>
              </a:buClr>
            </a:pPr>
            <a:r>
              <a:rPr lang="en-US" sz="1800" b="1" dirty="0">
                <a:ea typeface="+mn-lt"/>
                <a:cs typeface="Gill Sans Light"/>
              </a:rPr>
              <a:t>Grades (Grade VARCHAR2(3) PRIMARY KEY,Grade_Points NUMBER).</a:t>
            </a:r>
            <a:endParaRPr lang="en-US" sz="1800" b="1" dirty="0"/>
          </a:p>
          <a:p>
            <a:pPr marL="246380" indent="-246380">
              <a:buClr>
                <a:srgbClr val="000000"/>
              </a:buClr>
            </a:pPr>
            <a:endParaRPr lang="en-US" sz="1800" b="1" dirty="0"/>
          </a:p>
          <a:p>
            <a:pPr marL="246380" indent="-246380">
              <a:buClr>
                <a:srgbClr val="000000"/>
              </a:buClr>
            </a:pPr>
            <a:r>
              <a:rPr lang="en-US" sz="1800" b="1" dirty="0">
                <a:ea typeface="+mn-lt"/>
                <a:cs typeface="Gill Sans Light"/>
              </a:rPr>
              <a:t>Student_Contact (Stu_ID NUMBER, Contact VARCHAR2(20), PRIMARY KEY (Stu_ID, Contact),FOREIGN KEY (Stu_ID) REFERENCES Students (Stu_ID)).</a:t>
            </a:r>
            <a:endParaRPr lang="en-US" sz="1800" b="1" dirty="0"/>
          </a:p>
          <a:p>
            <a:pPr marL="246380" indent="-246380">
              <a:buClr>
                <a:srgbClr val="000000"/>
              </a:buClr>
            </a:pPr>
            <a:endParaRPr lang="en-US" b="1" dirty="0"/>
          </a:p>
          <a:p>
            <a:pPr marL="246380" indent="-246380"/>
            <a:endParaRPr lang="en-US" dirty="0"/>
          </a:p>
        </p:txBody>
      </p:sp>
    </p:spTree>
    <p:extLst>
      <p:ext uri="{BB962C8B-B14F-4D97-AF65-F5344CB8AC3E}">
        <p14:creationId xmlns:p14="http://schemas.microsoft.com/office/powerpoint/2010/main" val="16165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640080" y="329414"/>
            <a:ext cx="6858000" cy="823766"/>
          </a:xfrm>
        </p:spPr>
        <p:txBody>
          <a:bodyPr/>
          <a:lstStyle/>
          <a:p>
            <a:r>
              <a:rPr lang="en-US" dirty="0"/>
              <a:t>PLSQL</a:t>
            </a:r>
            <a:br>
              <a:rPr lang="en-US" dirty="0">
                <a:solidFill>
                  <a:schemeClr val="accent2">
                    <a:lumMod val="20000"/>
                    <a:lumOff val="80000"/>
                  </a:schemeClr>
                </a:solidFill>
              </a:rPr>
            </a:br>
            <a:endParaRPr lang="en-US" dirty="0"/>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graphicFrame>
        <p:nvGraphicFramePr>
          <p:cNvPr id="2" name="Content Placeholder 1">
            <a:extLst>
              <a:ext uri="{FF2B5EF4-FFF2-40B4-BE49-F238E27FC236}">
                <a16:creationId xmlns:a16="http://schemas.microsoft.com/office/drawing/2014/main" id="{0FCDBE2C-67CA-2AF9-18F0-DC474999972E}"/>
              </a:ext>
            </a:extLst>
          </p:cNvPr>
          <p:cNvGraphicFramePr>
            <a:graphicFrameLocks noGrp="1"/>
          </p:cNvGraphicFramePr>
          <p:nvPr>
            <p:ph sz="quarter" idx="15"/>
            <p:extLst>
              <p:ext uri="{D42A27DB-BD31-4B8C-83A1-F6EECF244321}">
                <p14:modId xmlns:p14="http://schemas.microsoft.com/office/powerpoint/2010/main" val="896973636"/>
              </p:ext>
            </p:extLst>
          </p:nvPr>
        </p:nvGraphicFramePr>
        <p:xfrm>
          <a:off x="246761" y="1134130"/>
          <a:ext cx="8362251" cy="503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5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669-4EFE-5A2B-4BD7-494BE10F47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987703-DEE8-B69A-EC00-8E95F40A7253}"/>
              </a:ext>
            </a:extLst>
          </p:cNvPr>
          <p:cNvSpPr>
            <a:spLocks noGrp="1"/>
          </p:cNvSpPr>
          <p:nvPr>
            <p:ph type="title"/>
          </p:nvPr>
        </p:nvSpPr>
        <p:spPr>
          <a:xfrm>
            <a:off x="640080" y="329414"/>
            <a:ext cx="6858000" cy="823766"/>
          </a:xfrm>
        </p:spPr>
        <p:txBody>
          <a:bodyPr/>
          <a:lstStyle/>
          <a:p>
            <a:r>
              <a:rPr lang="en-US" dirty="0"/>
              <a:t>PLSQL 		(cont.)</a:t>
            </a:r>
            <a:br>
              <a:rPr lang="en-US" dirty="0">
                <a:solidFill>
                  <a:schemeClr val="accent2">
                    <a:lumMod val="20000"/>
                    <a:lumOff val="80000"/>
                  </a:schemeClr>
                </a:solidFill>
              </a:rPr>
            </a:br>
            <a:endParaRPr lang="en-US" dirty="0"/>
          </a:p>
        </p:txBody>
      </p:sp>
      <p:pic>
        <p:nvPicPr>
          <p:cNvPr id="7" name="Picture Placeholder 6" descr="Wooden library">
            <a:extLst>
              <a:ext uri="{FF2B5EF4-FFF2-40B4-BE49-F238E27FC236}">
                <a16:creationId xmlns:a16="http://schemas.microsoft.com/office/drawing/2014/main" id="{6B235757-520F-F6DB-F880-5EC0CF8C32A6}"/>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graphicFrame>
        <p:nvGraphicFramePr>
          <p:cNvPr id="3" name="Diagram 2">
            <a:extLst>
              <a:ext uri="{FF2B5EF4-FFF2-40B4-BE49-F238E27FC236}">
                <a16:creationId xmlns:a16="http://schemas.microsoft.com/office/drawing/2014/main" id="{F48BABA7-8798-98EB-FA0C-87C3F9EE4570}"/>
              </a:ext>
            </a:extLst>
          </p:cNvPr>
          <p:cNvGraphicFramePr/>
          <p:nvPr>
            <p:extLst>
              <p:ext uri="{D42A27DB-BD31-4B8C-83A1-F6EECF244321}">
                <p14:modId xmlns:p14="http://schemas.microsoft.com/office/powerpoint/2010/main" val="2191714485"/>
              </p:ext>
            </p:extLst>
          </p:nvPr>
        </p:nvGraphicFramePr>
        <p:xfrm>
          <a:off x="324133" y="1265367"/>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214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architectural spiral scrolling ornament">
            <a:extLst>
              <a:ext uri="{FF2B5EF4-FFF2-40B4-BE49-F238E27FC236}">
                <a16:creationId xmlns:a16="http://schemas.microsoft.com/office/drawing/2014/main" id="{3EF594EB-0DFC-01C3-3A54-A22BD8C057C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99D6C8AB-5516-F1B4-DF34-5E1C89C977E3}"/>
              </a:ext>
            </a:extLst>
          </p:cNvPr>
          <p:cNvSpPr>
            <a:spLocks noGrp="1"/>
          </p:cNvSpPr>
          <p:nvPr>
            <p:ph type="title"/>
          </p:nvPr>
        </p:nvSpPr>
        <p:spPr>
          <a:xfrm>
            <a:off x="415987" y="2122111"/>
            <a:ext cx="11356848" cy="941832"/>
          </a:xfrm>
        </p:spPr>
        <p:txBody>
          <a:bodyPr>
            <a:normAutofit/>
          </a:bodyPr>
          <a:lstStyle/>
          <a:p>
            <a:r>
              <a:rPr lang="en-US" sz="5800" dirty="0"/>
              <a:t>Automation Scripts</a:t>
            </a:r>
          </a:p>
        </p:txBody>
      </p:sp>
      <p:sp>
        <p:nvSpPr>
          <p:cNvPr id="8" name="Text Placeholder 7">
            <a:extLst>
              <a:ext uri="{FF2B5EF4-FFF2-40B4-BE49-F238E27FC236}">
                <a16:creationId xmlns:a16="http://schemas.microsoft.com/office/drawing/2014/main" id="{9F272AA4-F484-51A7-7175-5AD7A8FD425D}"/>
              </a:ext>
            </a:extLst>
          </p:cNvPr>
          <p:cNvSpPr>
            <a:spLocks noGrp="1"/>
          </p:cNvSpPr>
          <p:nvPr>
            <p:ph type="body" idx="1"/>
          </p:nvPr>
        </p:nvSpPr>
        <p:spPr/>
        <p:txBody>
          <a:bodyPr/>
          <a:lstStyle/>
          <a:p>
            <a:r>
              <a:rPr lang="en-US" dirty="0"/>
              <a:t>Bash scripts</a:t>
            </a:r>
          </a:p>
          <a:p>
            <a:endParaRPr lang="en-US" dirty="0"/>
          </a:p>
        </p:txBody>
      </p:sp>
    </p:spTree>
    <p:extLst>
      <p:ext uri="{BB962C8B-B14F-4D97-AF65-F5344CB8AC3E}">
        <p14:creationId xmlns:p14="http://schemas.microsoft.com/office/powerpoint/2010/main" val="323527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E250C9-57B7-A69B-44D8-7D314716F85F}"/>
              </a:ext>
            </a:extLst>
          </p:cNvPr>
          <p:cNvSpPr>
            <a:spLocks noGrp="1"/>
          </p:cNvSpPr>
          <p:nvPr>
            <p:ph type="pic" sz="quarter" idx="13"/>
          </p:nvPr>
        </p:nvSpPr>
        <p:spPr/>
        <p:txBody>
          <a:bodyPr/>
          <a:lstStyle/>
          <a:p>
            <a:endParaRPr lang="en-US" dirty="0"/>
          </a:p>
        </p:txBody>
      </p:sp>
      <p:sp>
        <p:nvSpPr>
          <p:cNvPr id="4" name="Text Placeholder 3">
            <a:extLst>
              <a:ext uri="{FF2B5EF4-FFF2-40B4-BE49-F238E27FC236}">
                <a16:creationId xmlns:a16="http://schemas.microsoft.com/office/drawing/2014/main" id="{B6F7E495-9AB9-3DEF-A060-B0F046D7BD31}"/>
              </a:ext>
            </a:extLst>
          </p:cNvPr>
          <p:cNvSpPr>
            <a:spLocks noGrp="1"/>
          </p:cNvSpPr>
          <p:nvPr>
            <p:ph type="body" idx="1"/>
          </p:nvPr>
        </p:nvSpPr>
        <p:spPr>
          <a:xfrm>
            <a:off x="150812" y="228600"/>
            <a:ext cx="11734800" cy="6477000"/>
          </a:xfrm>
        </p:spPr>
        <p:txBody>
          <a:bodyPr>
            <a:normAutofit/>
          </a:bodyPr>
          <a:lstStyle/>
          <a:p>
            <a:pPr marL="342900" indent="-342900" algn="l">
              <a:buFont typeface="Arial" panose="020B0604020202020204" pitchFamily="34" charset="0"/>
              <a:buChar char="•"/>
            </a:pPr>
            <a:r>
              <a:rPr lang="en-US" sz="2800" dirty="0"/>
              <a:t>Disk Space Check :  </a:t>
            </a:r>
            <a:r>
              <a:rPr lang="en-US" sz="2000" dirty="0">
                <a:solidFill>
                  <a:schemeClr val="tx1"/>
                </a:solidFill>
              </a:rPr>
              <a:t>make  a threshold that when the usage space of the disk exceeds , a warning alert will be sent to a log file </a:t>
            </a:r>
          </a:p>
          <a:p>
            <a:pPr algn="l"/>
            <a:endParaRPr lang="en-US" sz="2000" dirty="0">
              <a:solidFill>
                <a:schemeClr val="tx1"/>
              </a:solidFill>
            </a:endParaRPr>
          </a:p>
          <a:p>
            <a:pPr algn="l"/>
            <a:r>
              <a:rPr lang="en-US" sz="2000" dirty="0">
                <a:solidFill>
                  <a:schemeClr val="tx1"/>
                </a:solidFill>
              </a:rPr>
              <a:t>	command                 “ </a:t>
            </a:r>
            <a:r>
              <a:rPr lang="en-US" sz="2000" dirty="0">
                <a:solidFill>
                  <a:schemeClr val="accent3"/>
                </a:solidFill>
              </a:rPr>
              <a:t>df -h | awk 'NR==2 {print $6}' | sed 's/%//’ </a:t>
            </a:r>
            <a:r>
              <a:rPr lang="en-US" sz="2000" dirty="0">
                <a:solidFill>
                  <a:schemeClr val="tx1"/>
                </a:solidFill>
              </a:rPr>
              <a:t>“.</a:t>
            </a: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marL="342900" marR="0" lvl="0" indent="-342900" algn="l" defTabSz="914400" rtl="0" eaLnBrk="1" fontAlgn="auto" latinLnBrk="0" hangingPunct="1">
              <a:lnSpc>
                <a:spcPct val="90000"/>
              </a:lnSpc>
              <a:spcBef>
                <a:spcPts val="0"/>
              </a:spcBef>
              <a:spcAft>
                <a:spcPts val="0"/>
              </a:spcAft>
              <a:buClr>
                <a:srgbClr val="000000">
                  <a:lumMod val="50000"/>
                </a:srgbClr>
              </a:buClr>
              <a:buSzTx/>
              <a:buFont typeface="Arial" panose="020B0604020202020204" pitchFamily="34" charset="0"/>
              <a:buChar char="•"/>
              <a:tabLst/>
              <a:defRPr/>
            </a:pPr>
            <a:r>
              <a:rPr lang="en-US" sz="2800" dirty="0">
                <a:solidFill>
                  <a:srgbClr val="FFEDB9">
                    <a:lumMod val="75000"/>
                  </a:srgbClr>
                </a:solidFill>
                <a:latin typeface="Gill Sans MT"/>
              </a:rPr>
              <a:t>Database backup : </a:t>
            </a:r>
            <a:r>
              <a:rPr lang="en-US" sz="2000" dirty="0">
                <a:solidFill>
                  <a:srgbClr val="000000"/>
                </a:solidFill>
                <a:effectLst/>
                <a:latin typeface="Gill Sans MT (Body)"/>
                <a:ea typeface="Calibri" panose="020F0502020204030204" pitchFamily="34" charset="0"/>
              </a:rPr>
              <a:t>make a copy of the database and a full backup in a safe place</a:t>
            </a:r>
            <a:r>
              <a:rPr lang="en-US" sz="2000" b="1" dirty="0">
                <a:solidFill>
                  <a:srgbClr val="000000"/>
                </a:solidFill>
                <a:effectLst/>
                <a:latin typeface="Gill Sans MT (Body)"/>
                <a:ea typeface="Calibri" panose="020F0502020204030204" pitchFamily="34" charset="0"/>
              </a:rPr>
              <a:t> </a:t>
            </a:r>
          </a:p>
          <a:p>
            <a:pPr marR="0" lvl="0" algn="l" defTabSz="914400" rtl="0" eaLnBrk="1" fontAlgn="auto" latinLnBrk="0" hangingPunct="1">
              <a:lnSpc>
                <a:spcPct val="90000"/>
              </a:lnSpc>
              <a:spcBef>
                <a:spcPts val="0"/>
              </a:spcBef>
              <a:spcAft>
                <a:spcPts val="0"/>
              </a:spcAft>
              <a:buClr>
                <a:srgbClr val="000000">
                  <a:lumMod val="50000"/>
                </a:srgbClr>
              </a:buClr>
              <a:buSzTx/>
              <a:tabLst/>
              <a:defRPr/>
            </a:pPr>
            <a:endParaRPr kumimoji="0" lang="en-US" sz="2000" b="0" i="0" u="none" strike="noStrike" kern="1200" cap="all" spc="0" normalizeH="0" baseline="0" noProof="0" dirty="0">
              <a:ln>
                <a:noFill/>
              </a:ln>
              <a:solidFill>
                <a:srgbClr val="000000"/>
              </a:solidFill>
              <a:effectLst/>
              <a:uLnTx/>
              <a:uFillTx/>
              <a:latin typeface="Gill Sans MT (Body)"/>
            </a:endParaRPr>
          </a:p>
          <a:p>
            <a:pPr marL="0" marR="0" lvl="0" indent="0" algn="l" defTabSz="914400" rtl="0" eaLnBrk="1" fontAlgn="auto" latinLnBrk="0" hangingPunct="1">
              <a:lnSpc>
                <a:spcPct val="90000"/>
              </a:lnSpc>
              <a:spcBef>
                <a:spcPts val="0"/>
              </a:spcBef>
              <a:spcAft>
                <a:spcPts val="0"/>
              </a:spcAft>
              <a:buClr>
                <a:srgbClr val="000000">
                  <a:lumMod val="50000"/>
                </a:srgbClr>
              </a:buClr>
              <a:buSzTx/>
              <a:buFont typeface="Arial" pitchFamily="34" charset="0"/>
              <a:buNone/>
              <a:tabLst/>
              <a:defRPr/>
            </a:pPr>
            <a:r>
              <a:rPr kumimoji="0" lang="en-US" sz="2000" b="0" i="0" u="none" strike="noStrike" kern="1200" cap="all" spc="0" normalizeH="0" baseline="0" noProof="0" dirty="0">
                <a:ln>
                  <a:noFill/>
                </a:ln>
                <a:solidFill>
                  <a:srgbClr val="000000"/>
                </a:solidFill>
                <a:effectLst/>
                <a:uLnTx/>
                <a:uFillTx/>
                <a:latin typeface="Gill Sans MT"/>
                <a:ea typeface="+mn-ea"/>
                <a:cs typeface="Gill Sans Light" panose="020B0302020104020203" pitchFamily="34" charset="-79"/>
              </a:rPr>
              <a:t>	command                 “</a:t>
            </a:r>
            <a:r>
              <a:rPr kumimoji="0" lang="en-US" sz="2000" b="0" i="0" u="none" strike="noStrike" kern="1200" cap="all" spc="0" normalizeH="0" baseline="0" noProof="0" dirty="0">
                <a:ln>
                  <a:noFill/>
                </a:ln>
                <a:solidFill>
                  <a:schemeClr val="accent3"/>
                </a:solidFill>
                <a:effectLst/>
                <a:uLnTx/>
                <a:uFillTx/>
                <a:latin typeface="Gill Sans MT"/>
                <a:ea typeface="+mn-ea"/>
                <a:cs typeface="Gill Sans Light" panose="020B0302020104020203" pitchFamily="34" charset="-79"/>
              </a:rPr>
              <a:t>expdp ${db_owner}/${pass}@${db} DUMPFILE=${file_name} </a:t>
            </a:r>
          </a:p>
          <a:p>
            <a:pPr marL="0" marR="0" lvl="0" indent="0" algn="l" defTabSz="914400" rtl="0" eaLnBrk="1" fontAlgn="auto" latinLnBrk="0" hangingPunct="1">
              <a:lnSpc>
                <a:spcPct val="90000"/>
              </a:lnSpc>
              <a:spcBef>
                <a:spcPts val="0"/>
              </a:spcBef>
              <a:spcAft>
                <a:spcPts val="0"/>
              </a:spcAft>
              <a:buClr>
                <a:srgbClr val="000000">
                  <a:lumMod val="50000"/>
                </a:srgbClr>
              </a:buClr>
              <a:buSzTx/>
              <a:buFont typeface="Arial" pitchFamily="34" charset="0"/>
              <a:buNone/>
              <a:tabLst/>
              <a:defRPr/>
            </a:pPr>
            <a:endParaRPr lang="en-US" sz="2000" dirty="0">
              <a:solidFill>
                <a:schemeClr val="accent3"/>
              </a:solidFill>
              <a:latin typeface="Gill Sans MT"/>
            </a:endParaRPr>
          </a:p>
          <a:p>
            <a:pPr marL="0" marR="0" lvl="0" indent="0" algn="l" defTabSz="914400" rtl="0" eaLnBrk="1" fontAlgn="auto" latinLnBrk="0" hangingPunct="1">
              <a:lnSpc>
                <a:spcPct val="90000"/>
              </a:lnSpc>
              <a:spcBef>
                <a:spcPts val="0"/>
              </a:spcBef>
              <a:spcAft>
                <a:spcPts val="0"/>
              </a:spcAft>
              <a:buClr>
                <a:srgbClr val="000000">
                  <a:lumMod val="50000"/>
                </a:srgbClr>
              </a:buClr>
              <a:buSzTx/>
              <a:buFont typeface="Arial" pitchFamily="34" charset="0"/>
              <a:buNone/>
              <a:tabLst/>
              <a:defRPr/>
            </a:pPr>
            <a:r>
              <a:rPr kumimoji="0" lang="en-US" sz="2000" b="0" i="0" u="none" strike="noStrike" kern="1200" cap="all" spc="0" normalizeH="0" baseline="0" noProof="0" dirty="0">
                <a:ln>
                  <a:noFill/>
                </a:ln>
                <a:solidFill>
                  <a:schemeClr val="accent3"/>
                </a:solidFill>
                <a:effectLst/>
                <a:uLnTx/>
                <a:uFillTx/>
                <a:latin typeface="Gill Sans MT"/>
                <a:ea typeface="+mn-ea"/>
                <a:cs typeface="Gill Sans Light" panose="020B0302020104020203" pitchFamily="34" charset="-79"/>
              </a:rPr>
              <a:t> 					DIRECTORY=my_directory</a:t>
            </a:r>
            <a:r>
              <a:rPr kumimoji="0" lang="en-US" sz="2000" b="0" i="0" u="none" strike="noStrike" kern="1200" cap="all" spc="0" normalizeH="0" baseline="0" noProof="0" dirty="0">
                <a:ln>
                  <a:noFill/>
                </a:ln>
                <a:solidFill>
                  <a:srgbClr val="000000"/>
                </a:solidFill>
                <a:effectLst/>
                <a:uLnTx/>
                <a:uFillTx/>
                <a:latin typeface="Gill Sans MT"/>
                <a:ea typeface="+mn-ea"/>
                <a:cs typeface="Gill Sans Light" panose="020B0302020104020203" pitchFamily="34" charset="-79"/>
              </a:rPr>
              <a:t>“.</a:t>
            </a:r>
          </a:p>
          <a:p>
            <a:pPr marL="0" marR="0" lvl="0" indent="0" algn="l" defTabSz="914400" rtl="0" eaLnBrk="1" fontAlgn="auto" latinLnBrk="0" hangingPunct="1">
              <a:lnSpc>
                <a:spcPct val="90000"/>
              </a:lnSpc>
              <a:spcBef>
                <a:spcPts val="0"/>
              </a:spcBef>
              <a:spcAft>
                <a:spcPts val="0"/>
              </a:spcAft>
              <a:buClr>
                <a:srgbClr val="000000">
                  <a:lumMod val="50000"/>
                </a:srgbClr>
              </a:buClr>
              <a:buSzTx/>
              <a:buFont typeface="Arial" pitchFamily="34" charset="0"/>
              <a:buNone/>
              <a:tabLst/>
              <a:defRPr/>
            </a:pPr>
            <a:endParaRPr lang="en-US" sz="2000" dirty="0">
              <a:solidFill>
                <a:srgbClr val="000000"/>
              </a:solidFill>
              <a:latin typeface="Gill Sans MT"/>
            </a:endParaRPr>
          </a:p>
          <a:p>
            <a:pPr marL="342900" indent="-342900" algn="l">
              <a:buFont typeface="Arial" panose="020B0604020202020204" pitchFamily="34" charset="0"/>
              <a:buChar char="•"/>
            </a:pPr>
            <a:r>
              <a:rPr lang="en-US" sz="2800" dirty="0"/>
              <a:t>Anomalies Check :  </a:t>
            </a:r>
            <a:r>
              <a:rPr lang="en-US" sz="2000" dirty="0">
                <a:solidFill>
                  <a:schemeClr val="tx1"/>
                </a:solidFill>
              </a:rPr>
              <a:t>check for any anomalies like CPU, Memory and Network anomalies happen to the system and make an alert for them.</a:t>
            </a:r>
          </a:p>
          <a:p>
            <a:pPr algn="l"/>
            <a:endParaRPr lang="en-US" sz="2000" dirty="0">
              <a:solidFill>
                <a:schemeClr val="tx1"/>
              </a:solidFill>
            </a:endParaRPr>
          </a:p>
          <a:p>
            <a:pPr algn="l"/>
            <a:r>
              <a:rPr lang="en-US" sz="2000" dirty="0">
                <a:solidFill>
                  <a:schemeClr val="tx1"/>
                </a:solidFill>
              </a:rPr>
              <a:t>	command                 “ </a:t>
            </a:r>
            <a:r>
              <a:rPr lang="en-US" sz="2000" dirty="0">
                <a:solidFill>
                  <a:schemeClr val="accent3"/>
                </a:solidFill>
              </a:rPr>
              <a:t>wmic CPU get loadpercentage | grep -Eo "[0-9]+“ </a:t>
            </a:r>
            <a:r>
              <a:rPr lang="en-US" sz="2000" dirty="0">
                <a:solidFill>
                  <a:schemeClr val="tx1"/>
                </a:solidFill>
              </a:rPr>
              <a:t>“.</a:t>
            </a:r>
          </a:p>
          <a:p>
            <a:pPr algn="l"/>
            <a:r>
              <a:rPr lang="en-US" sz="2000" dirty="0">
                <a:solidFill>
                  <a:schemeClr val="tx1"/>
                </a:solidFill>
              </a:rPr>
              <a:t>	</a:t>
            </a:r>
          </a:p>
          <a:p>
            <a:pPr algn="l"/>
            <a:r>
              <a:rPr lang="en-US" sz="2000" dirty="0">
                <a:solidFill>
                  <a:schemeClr val="tx1"/>
                </a:solidFill>
              </a:rPr>
              <a:t>	command                 “ </a:t>
            </a:r>
            <a:r>
              <a:rPr lang="en-US" sz="2000" dirty="0">
                <a:solidFill>
                  <a:schemeClr val="accent3"/>
                </a:solidFill>
              </a:rPr>
              <a:t>netstat -e | awk '/Bytes/{printf "%.0f", $3 / (1024 * 1024)} </a:t>
            </a:r>
            <a:r>
              <a:rPr lang="en-US" sz="2000" dirty="0">
                <a:solidFill>
                  <a:schemeClr val="tx1"/>
                </a:solidFill>
              </a:rPr>
              <a:t>“.</a:t>
            </a:r>
          </a:p>
          <a:p>
            <a:pPr algn="l"/>
            <a:endParaRPr lang="en-US" sz="2000" dirty="0">
              <a:solidFill>
                <a:schemeClr val="tx1"/>
              </a:solidFill>
            </a:endParaRPr>
          </a:p>
          <a:p>
            <a:pPr marL="0" marR="0" lvl="0" indent="0" algn="l" defTabSz="914400" rtl="0" eaLnBrk="1" fontAlgn="auto" latinLnBrk="0" hangingPunct="1">
              <a:lnSpc>
                <a:spcPct val="90000"/>
              </a:lnSpc>
              <a:spcBef>
                <a:spcPts val="0"/>
              </a:spcBef>
              <a:spcAft>
                <a:spcPts val="0"/>
              </a:spcAft>
              <a:buClr>
                <a:srgbClr val="000000">
                  <a:lumMod val="50000"/>
                </a:srgbClr>
              </a:buClr>
              <a:buSzTx/>
              <a:buFont typeface="Arial" pitchFamily="34" charset="0"/>
              <a:buNone/>
              <a:tabLst/>
              <a:defRPr/>
            </a:pPr>
            <a:endParaRPr kumimoji="0" lang="en-US" sz="2000" b="0" i="0" u="none" strike="noStrike" kern="1200" cap="all" spc="0" normalizeH="0" baseline="0" noProof="0" dirty="0">
              <a:ln>
                <a:noFill/>
              </a:ln>
              <a:solidFill>
                <a:srgbClr val="000000"/>
              </a:solidFill>
              <a:effectLst/>
              <a:uLnTx/>
              <a:uFillTx/>
              <a:latin typeface="Gill Sans MT"/>
              <a:ea typeface="+mn-ea"/>
              <a:cs typeface="Gill Sans Light" panose="020B0302020104020203" pitchFamily="34" charset="-79"/>
            </a:endParaRPr>
          </a:p>
          <a:p>
            <a:pPr algn="l"/>
            <a:endParaRPr lang="en-US" sz="2000" dirty="0">
              <a:solidFill>
                <a:schemeClr val="tx1"/>
              </a:solidFill>
            </a:endParaRPr>
          </a:p>
        </p:txBody>
      </p:sp>
      <p:cxnSp>
        <p:nvCxnSpPr>
          <p:cNvPr id="8" name="Straight Arrow Connector 7">
            <a:extLst>
              <a:ext uri="{FF2B5EF4-FFF2-40B4-BE49-F238E27FC236}">
                <a16:creationId xmlns:a16="http://schemas.microsoft.com/office/drawing/2014/main" id="{7C27C300-5B66-3C10-AA54-DBE357039647}"/>
              </a:ext>
            </a:extLst>
          </p:cNvPr>
          <p:cNvCxnSpPr/>
          <p:nvPr/>
        </p:nvCxnSpPr>
        <p:spPr>
          <a:xfrm>
            <a:off x="2589212" y="13716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D3A8AB-8A14-B080-111C-810B01618617}"/>
              </a:ext>
            </a:extLst>
          </p:cNvPr>
          <p:cNvCxnSpPr/>
          <p:nvPr/>
        </p:nvCxnSpPr>
        <p:spPr>
          <a:xfrm>
            <a:off x="2589212" y="341376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949D0C-775E-5013-C2D0-8182ABD6624F}"/>
              </a:ext>
            </a:extLst>
          </p:cNvPr>
          <p:cNvCxnSpPr/>
          <p:nvPr/>
        </p:nvCxnSpPr>
        <p:spPr>
          <a:xfrm>
            <a:off x="2589212" y="54102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BA4B72-3175-FC0F-1A53-D53AC4BF2EC5}"/>
              </a:ext>
            </a:extLst>
          </p:cNvPr>
          <p:cNvCxnSpPr/>
          <p:nvPr/>
        </p:nvCxnSpPr>
        <p:spPr>
          <a:xfrm>
            <a:off x="2589212" y="59436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6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7CBB-EDAA-09CE-4A5C-C53A6284C852}"/>
              </a:ext>
            </a:extLst>
          </p:cNvPr>
          <p:cNvSpPr>
            <a:spLocks noGrp="1"/>
          </p:cNvSpPr>
          <p:nvPr>
            <p:ph type="title"/>
          </p:nvPr>
        </p:nvSpPr>
        <p:spPr>
          <a:xfrm>
            <a:off x="914400" y="2438400"/>
            <a:ext cx="10360152" cy="1905000"/>
          </a:xfrm>
        </p:spPr>
        <p:txBody>
          <a:bodyPr/>
          <a:lstStyle/>
          <a:p>
            <a:pPr algn="ctr"/>
            <a:r>
              <a:rPr lang="en-US" sz="5800" dirty="0"/>
              <a:t>Java Application</a:t>
            </a:r>
          </a:p>
        </p:txBody>
      </p:sp>
      <p:sp>
        <p:nvSpPr>
          <p:cNvPr id="8" name="TextBox 7">
            <a:extLst>
              <a:ext uri="{FF2B5EF4-FFF2-40B4-BE49-F238E27FC236}">
                <a16:creationId xmlns:a16="http://schemas.microsoft.com/office/drawing/2014/main" id="{EF423BD8-3ED5-AD20-2802-5FF760F6D0B4}"/>
              </a:ext>
            </a:extLst>
          </p:cNvPr>
          <p:cNvSpPr txBox="1"/>
          <p:nvPr/>
        </p:nvSpPr>
        <p:spPr>
          <a:xfrm>
            <a:off x="5446712" y="181919"/>
            <a:ext cx="1295400" cy="1631216"/>
          </a:xfrm>
          <a:prstGeom prst="rect">
            <a:avLst/>
          </a:prstGeom>
          <a:noFill/>
        </p:spPr>
        <p:txBody>
          <a:bodyPr wrap="square">
            <a:sp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9" name="TextBox 8">
            <a:extLst>
              <a:ext uri="{FF2B5EF4-FFF2-40B4-BE49-F238E27FC236}">
                <a16:creationId xmlns:a16="http://schemas.microsoft.com/office/drawing/2014/main" id="{8AD5136B-8400-9CD8-FF91-462F36E32965}"/>
              </a:ext>
            </a:extLst>
          </p:cNvPr>
          <p:cNvSpPr txBox="1"/>
          <p:nvPr/>
        </p:nvSpPr>
        <p:spPr>
          <a:xfrm>
            <a:off x="5446712" y="4675411"/>
            <a:ext cx="1295400" cy="1631216"/>
          </a:xfrm>
          <a:prstGeom prst="rect">
            <a:avLst/>
          </a:prstGeom>
          <a:noFill/>
        </p:spPr>
        <p:txBody>
          <a:bodyPr wrap="square">
            <a:sp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Tree>
    <p:extLst>
      <p:ext uri="{BB962C8B-B14F-4D97-AF65-F5344CB8AC3E}">
        <p14:creationId xmlns:p14="http://schemas.microsoft.com/office/powerpoint/2010/main" val="7062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Custom 71">
      <a:dk1>
        <a:srgbClr val="000000"/>
      </a:dk1>
      <a:lt1>
        <a:srgbClr val="FFFFFF"/>
      </a:lt1>
      <a:dk2>
        <a:srgbClr val="693A20"/>
      </a:dk2>
      <a:lt2>
        <a:srgbClr val="E7E4E6"/>
      </a:lt2>
      <a:accent1>
        <a:srgbClr val="512823"/>
      </a:accent1>
      <a:accent2>
        <a:srgbClr val="B98D34"/>
      </a:accent2>
      <a:accent3>
        <a:srgbClr val="610606"/>
      </a:accent3>
      <a:accent4>
        <a:srgbClr val="FFEDB9"/>
      </a:accent4>
      <a:accent5>
        <a:srgbClr val="787A41"/>
      </a:accent5>
      <a:accent6>
        <a:srgbClr val="B95E14"/>
      </a:accent6>
      <a:hlink>
        <a:srgbClr val="2B3742"/>
      </a:hlink>
      <a:folHlink>
        <a:srgbClr val="C1A56D"/>
      </a:folHlink>
    </a:clrScheme>
    <a:fontScheme name="Custom 89">
      <a:majorFont>
        <a:latin typeface="Book Antiqu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_win32" id="{B9608E06-0E1C-4FCC-AD06-127F62156083}" vid="{E3429AF7-B683-4F9F-966A-561A66620435}"/>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8CD00-9A74-4333-9CB3-8A0E40B746CF}">
  <ds:schemaRefs>
    <ds:schemaRef ds:uri="http://schemas.microsoft.com/sharepoint/v3/contenttype/forms"/>
  </ds:schemaRefs>
</ds:datastoreItem>
</file>

<file path=customXml/itemProps2.xml><?xml version="1.0" encoding="utf-8"?>
<ds:datastoreItem xmlns:ds="http://schemas.openxmlformats.org/officeDocument/2006/customXml" ds:itemID="{9D2248D4-E1D7-4A46-906C-BF5695DAFBD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F6DB67A-7E7A-42B5-B6D4-8BCE2AED44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Books Classic 16x9</Template>
  <TotalTime>91</TotalTime>
  <Words>574</Words>
  <Application>Microsoft Office PowerPoint</Application>
  <PresentationFormat>Custom</PresentationFormat>
  <Paragraphs>62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Book Antiqua</vt:lpstr>
      <vt:lpstr>Constantia</vt:lpstr>
      <vt:lpstr>Gill Sans Light</vt:lpstr>
      <vt:lpstr>Gill Sans MT</vt:lpstr>
      <vt:lpstr>Gill Sans MT (Body)</vt:lpstr>
      <vt:lpstr>Gill Sans Ultra Bold</vt:lpstr>
      <vt:lpstr>Books Classic 16x9</vt:lpstr>
      <vt:lpstr>University System</vt:lpstr>
      <vt:lpstr>Mile Stones</vt:lpstr>
      <vt:lpstr>ERD:</vt:lpstr>
      <vt:lpstr>SQL (Mapping):</vt:lpstr>
      <vt:lpstr>PLSQL </vt:lpstr>
      <vt:lpstr>PLSQL   (cont.) </vt:lpstr>
      <vt:lpstr>Automation Scripts</vt:lpstr>
      <vt:lpstr>PowerPoint Presentation</vt:lpstr>
      <vt:lpstr>Java Application</vt:lpstr>
      <vt:lpstr>The University Management System allows admins to perform operations such as adding, updating, and selecting information related to students, courses, grades, and departments. It also supports the assignment of courses to students and get reports about courses</vt:lpstr>
      <vt:lpstr>Application  components</vt:lpstr>
      <vt:lpstr>Login Scene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CLASSICAL LITERATURE</dc:title>
  <dc:creator/>
  <cp:lastModifiedBy>Mohamed Saeed</cp:lastModifiedBy>
  <cp:revision>199</cp:revision>
  <dcterms:created xsi:type="dcterms:W3CDTF">2024-02-11T19:02:18Z</dcterms:created>
  <dcterms:modified xsi:type="dcterms:W3CDTF">2024-02-11T21:13:40Z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